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7" r:id="rId3"/>
    <p:sldId id="264" r:id="rId4"/>
    <p:sldId id="258" r:id="rId5"/>
    <p:sldId id="269" r:id="rId6"/>
    <p:sldId id="259" r:id="rId7"/>
    <p:sldId id="270" r:id="rId8"/>
    <p:sldId id="271" r:id="rId9"/>
    <p:sldId id="272" r:id="rId10"/>
    <p:sldId id="260" r:id="rId11"/>
    <p:sldId id="262" r:id="rId12"/>
    <p:sldId id="267" r:id="rId13"/>
    <p:sldId id="268" r:id="rId14"/>
    <p:sldId id="263" r:id="rId15"/>
    <p:sldId id="265" r:id="rId16"/>
    <p:sldId id="266" r:id="rId17"/>
  </p:sldIdLst>
  <p:sldSz cx="12192000" cy="6858000"/>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6CECB2-B72C-48F0-882E-CA71308C3887}" v="19" dt="2023-04-09T10:50:59.375"/>
    <p1510:client id="{334F670D-3510-4B03-9400-9535FC6BF0B5}" v="30" dt="2023-04-14T06:28:41.533"/>
    <p1510:client id="{44F46825-07E0-4190-9F55-4BCDFCAB7F6A}" v="20" dt="2023-03-31T18:53:57.057"/>
    <p1510:client id="{5F484A3F-97C7-45B0-B935-3188B6B94FBE}" v="99" dt="2023-03-31T19:07:07.261"/>
    <p1510:client id="{96EFDB18-EF7E-4612-BFFD-3FDA793E124A}" v="10" dt="2023-04-09T00:03:31.182"/>
    <p1510:client id="{9A86E329-B7E5-4194-B7C3-AF5D3D7CE341}" v="246" dt="2023-04-09T10:48:29.406"/>
    <p1510:client id="{CFA0E1BC-9827-49CD-8194-B68714FE71A5}" v="6" dt="2023-04-14T06:30:29.341"/>
    <p1510:client id="{E5C8F794-2A03-4FD3-BD99-2C68EAEF3DFD}" v="5" dt="2023-04-08T23:24:00.338"/>
    <p1510:client id="{ED7740F1-051E-4AE9-BFB3-466F0259B9CC}" v="1" dt="2023-04-09T22:13:51.6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uk Ying Iu" userId="S::200514612@student.georgianc.on.ca::7b125c5a-ec53-443b-affa-72d18b7e298b" providerId="AD" clId="Web-{44F46825-07E0-4190-9F55-4BCDFCAB7F6A}"/>
    <pc:docChg chg="modSld addMainMaster delMainMaster">
      <pc:chgData name="Cheuk Ying Iu" userId="S::200514612@student.georgianc.on.ca::7b125c5a-ec53-443b-affa-72d18b7e298b" providerId="AD" clId="Web-{44F46825-07E0-4190-9F55-4BCDFCAB7F6A}" dt="2023-03-31T18:53:57.057" v="29" actId="20577"/>
      <pc:docMkLst>
        <pc:docMk/>
      </pc:docMkLst>
      <pc:sldChg chg="addSp delSp modSp mod setBg modClrScheme addAnim delAnim chgLayout">
        <pc:chgData name="Cheuk Ying Iu" userId="S::200514612@student.georgianc.on.ca::7b125c5a-ec53-443b-affa-72d18b7e298b" providerId="AD" clId="Web-{44F46825-07E0-4190-9F55-4BCDFCAB7F6A}" dt="2023-03-31T18:53:57.057" v="29" actId="20577"/>
        <pc:sldMkLst>
          <pc:docMk/>
          <pc:sldMk cId="86468659" sldId="256"/>
        </pc:sldMkLst>
        <pc:spChg chg="mod ord">
          <ac:chgData name="Cheuk Ying Iu" userId="S::200514612@student.georgianc.on.ca::7b125c5a-ec53-443b-affa-72d18b7e298b" providerId="AD" clId="Web-{44F46825-07E0-4190-9F55-4BCDFCAB7F6A}" dt="2023-03-31T18:53:57.057" v="29" actId="20577"/>
          <ac:spMkLst>
            <pc:docMk/>
            <pc:sldMk cId="86468659" sldId="256"/>
            <ac:spMk id="2" creationId="{DC65A450-F7B7-0C13-FB47-25B788C6F17E}"/>
          </ac:spMkLst>
        </pc:spChg>
        <pc:spChg chg="mod ord">
          <ac:chgData name="Cheuk Ying Iu" userId="S::200514612@student.georgianc.on.ca::7b125c5a-ec53-443b-affa-72d18b7e298b" providerId="AD" clId="Web-{44F46825-07E0-4190-9F55-4BCDFCAB7F6A}" dt="2023-03-31T18:53:22.386" v="20"/>
          <ac:spMkLst>
            <pc:docMk/>
            <pc:sldMk cId="86468659" sldId="256"/>
            <ac:spMk id="3" creationId="{BA7F3D8B-64A4-FE21-F22B-12CEEFD9CFCD}"/>
          </ac:spMkLst>
        </pc:spChg>
        <pc:spChg chg="add del">
          <ac:chgData name="Cheuk Ying Iu" userId="S::200514612@student.georgianc.on.ca::7b125c5a-ec53-443b-affa-72d18b7e298b" providerId="AD" clId="Web-{44F46825-07E0-4190-9F55-4BCDFCAB7F6A}" dt="2023-03-31T18:53:15.542" v="15"/>
          <ac:spMkLst>
            <pc:docMk/>
            <pc:sldMk cId="86468659" sldId="256"/>
            <ac:spMk id="9" creationId="{1DB043B4-68C6-45B9-82AC-A5800EADB8DB}"/>
          </ac:spMkLst>
        </pc:spChg>
        <pc:spChg chg="add del">
          <ac:chgData name="Cheuk Ying Iu" userId="S::200514612@student.georgianc.on.ca::7b125c5a-ec53-443b-affa-72d18b7e298b" providerId="AD" clId="Web-{44F46825-07E0-4190-9F55-4BCDFCAB7F6A}" dt="2023-03-31T18:53:15.542" v="15"/>
          <ac:spMkLst>
            <pc:docMk/>
            <pc:sldMk cId="86468659" sldId="256"/>
            <ac:spMk id="11" creationId="{5337EA23-6703-4C96-9EEB-A408CBDD67BD}"/>
          </ac:spMkLst>
        </pc:spChg>
        <pc:spChg chg="add del">
          <ac:chgData name="Cheuk Ying Iu" userId="S::200514612@student.georgianc.on.ca::7b125c5a-ec53-443b-affa-72d18b7e298b" providerId="AD" clId="Web-{44F46825-07E0-4190-9F55-4BCDFCAB7F6A}" dt="2023-03-31T18:53:22.323" v="19"/>
          <ac:spMkLst>
            <pc:docMk/>
            <pc:sldMk cId="86468659" sldId="256"/>
            <ac:spMk id="13" creationId="{41A03FE5-7938-1573-2D18-E168CC7C0ABF}"/>
          </ac:spMkLst>
        </pc:spChg>
        <pc:spChg chg="add del">
          <ac:chgData name="Cheuk Ying Iu" userId="S::200514612@student.georgianc.on.ca::7b125c5a-ec53-443b-affa-72d18b7e298b" providerId="AD" clId="Web-{44F46825-07E0-4190-9F55-4BCDFCAB7F6A}" dt="2023-03-31T18:53:22.323" v="19"/>
          <ac:spMkLst>
            <pc:docMk/>
            <pc:sldMk cId="86468659" sldId="256"/>
            <ac:spMk id="14" creationId="{00E45B9B-5690-F156-E2ED-D88478B7627A}"/>
          </ac:spMkLst>
        </pc:spChg>
        <pc:spChg chg="add del">
          <ac:chgData name="Cheuk Ying Iu" userId="S::200514612@student.georgianc.on.ca::7b125c5a-ec53-443b-affa-72d18b7e298b" providerId="AD" clId="Web-{44F46825-07E0-4190-9F55-4BCDFCAB7F6A}" dt="2023-03-31T18:53:22.323" v="19"/>
          <ac:spMkLst>
            <pc:docMk/>
            <pc:sldMk cId="86468659" sldId="256"/>
            <ac:spMk id="15" creationId="{97081EE3-B6BE-9584-F5AF-E5F6484DA7A1}"/>
          </ac:spMkLst>
        </pc:spChg>
        <pc:spChg chg="add">
          <ac:chgData name="Cheuk Ying Iu" userId="S::200514612@student.georgianc.on.ca::7b125c5a-ec53-443b-affa-72d18b7e298b" providerId="AD" clId="Web-{44F46825-07E0-4190-9F55-4BCDFCAB7F6A}" dt="2023-03-31T18:53:22.386" v="20"/>
          <ac:spMkLst>
            <pc:docMk/>
            <pc:sldMk cId="86468659" sldId="256"/>
            <ac:spMk id="18" creationId="{B1C3281D-A46F-4842-9340-4CBC29E1B260}"/>
          </ac:spMkLst>
        </pc:spChg>
        <pc:picChg chg="add del">
          <ac:chgData name="Cheuk Ying Iu" userId="S::200514612@student.georgianc.on.ca::7b125c5a-ec53-443b-affa-72d18b7e298b" providerId="AD" clId="Web-{44F46825-07E0-4190-9F55-4BCDFCAB7F6A}" dt="2023-03-31T18:53:15.542" v="15"/>
          <ac:picMkLst>
            <pc:docMk/>
            <pc:sldMk cId="86468659" sldId="256"/>
            <ac:picMk id="4" creationId="{62263A6A-4195-AC1A-7165-BB08B09D600E}"/>
          </ac:picMkLst>
        </pc:picChg>
        <pc:picChg chg="add del">
          <ac:chgData name="Cheuk Ying Iu" userId="S::200514612@student.georgianc.on.ca::7b125c5a-ec53-443b-affa-72d18b7e298b" providerId="AD" clId="Web-{44F46825-07E0-4190-9F55-4BCDFCAB7F6A}" dt="2023-03-31T18:53:22.323" v="19"/>
          <ac:picMkLst>
            <pc:docMk/>
            <pc:sldMk cId="86468659" sldId="256"/>
            <ac:picMk id="16" creationId="{EFD4540E-E764-F64F-E13B-912033599A3F}"/>
          </ac:picMkLst>
        </pc:picChg>
        <pc:picChg chg="add">
          <ac:chgData name="Cheuk Ying Iu" userId="S::200514612@student.georgianc.on.ca::7b125c5a-ec53-443b-affa-72d18b7e298b" providerId="AD" clId="Web-{44F46825-07E0-4190-9F55-4BCDFCAB7F6A}" dt="2023-03-31T18:53:22.386" v="20"/>
          <ac:picMkLst>
            <pc:docMk/>
            <pc:sldMk cId="86468659" sldId="256"/>
            <ac:picMk id="19" creationId="{2FA99FCA-1C42-E90F-2796-60F020CAA7BF}"/>
          </ac:picMkLst>
        </pc:picChg>
        <pc:cxnChg chg="add">
          <ac:chgData name="Cheuk Ying Iu" userId="S::200514612@student.georgianc.on.ca::7b125c5a-ec53-443b-affa-72d18b7e298b" providerId="AD" clId="Web-{44F46825-07E0-4190-9F55-4BCDFCAB7F6A}" dt="2023-03-31T18:53:22.386" v="20"/>
          <ac:cxnSpMkLst>
            <pc:docMk/>
            <pc:sldMk cId="86468659" sldId="256"/>
            <ac:cxnSpMk id="20" creationId="{D4EDB048-C82F-4E9B-BCE9-3D1DBE5D59CE}"/>
          </ac:cxnSpMkLst>
        </pc:cxnChg>
      </pc:sldChg>
      <pc:sldMasterChg chg="del delSldLayout">
        <pc:chgData name="Cheuk Ying Iu" userId="S::200514612@student.georgianc.on.ca::7b125c5a-ec53-443b-affa-72d18b7e298b" providerId="AD" clId="Web-{44F46825-07E0-4190-9F55-4BCDFCAB7F6A}" dt="2023-03-31T18:52:36.417" v="11"/>
        <pc:sldMasterMkLst>
          <pc:docMk/>
          <pc:sldMasterMk cId="3313855189" sldId="2147483648"/>
        </pc:sldMasterMkLst>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2733076146" sldId="2147483649"/>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2715539532" sldId="2147483650"/>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4218546768" sldId="2147483651"/>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2847238108" sldId="2147483652"/>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1489741596" sldId="2147483653"/>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1099597069" sldId="2147483654"/>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106506052" sldId="2147483655"/>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2219412092" sldId="2147483656"/>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2594005954" sldId="2147483657"/>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1025717966" sldId="2147483658"/>
          </pc:sldLayoutMkLst>
        </pc:sldLayoutChg>
        <pc:sldLayoutChg chg="del">
          <pc:chgData name="Cheuk Ying Iu" userId="S::200514612@student.georgianc.on.ca::7b125c5a-ec53-443b-affa-72d18b7e298b" providerId="AD" clId="Web-{44F46825-07E0-4190-9F55-4BCDFCAB7F6A}" dt="2023-03-31T18:52:36.417" v="11"/>
          <pc:sldLayoutMkLst>
            <pc:docMk/>
            <pc:sldMasterMk cId="3313855189" sldId="2147483648"/>
            <pc:sldLayoutMk cId="387873331" sldId="2147483659"/>
          </pc:sldLayoutMkLst>
        </pc:sldLayoutChg>
      </pc:sldMasterChg>
      <pc:sldMasterChg chg="add del addSldLayout delSldLayout modSldLayout">
        <pc:chgData name="Cheuk Ying Iu" userId="S::200514612@student.georgianc.on.ca::7b125c5a-ec53-443b-affa-72d18b7e298b" providerId="AD" clId="Web-{44F46825-07E0-4190-9F55-4BCDFCAB7F6A}" dt="2023-03-31T18:53:22.386" v="20"/>
        <pc:sldMasterMkLst>
          <pc:docMk/>
          <pc:sldMasterMk cId="1599419933" sldId="2147483660"/>
        </pc:sldMasterMkLst>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3855538899" sldId="2147483661"/>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3024562979" sldId="2147483662"/>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2955818802" sldId="2147483663"/>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545782016" sldId="2147483664"/>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3825989384" sldId="2147483665"/>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2473619270" sldId="2147483666"/>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4030148834" sldId="2147483667"/>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960250022" sldId="2147483668"/>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4193056151" sldId="2147483669"/>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2949734262" sldId="2147483670"/>
          </pc:sldLayoutMkLst>
        </pc:sldLayoutChg>
        <pc:sldLayoutChg chg="add del mod replId">
          <pc:chgData name="Cheuk Ying Iu" userId="S::200514612@student.georgianc.on.ca::7b125c5a-ec53-443b-affa-72d18b7e298b" providerId="AD" clId="Web-{44F46825-07E0-4190-9F55-4BCDFCAB7F6A}" dt="2023-03-31T18:53:22.386" v="20"/>
          <pc:sldLayoutMkLst>
            <pc:docMk/>
            <pc:sldMasterMk cId="1599419933" sldId="2147483660"/>
            <pc:sldLayoutMk cId="2556395350" sldId="2147483671"/>
          </pc:sldLayoutMkLst>
        </pc:sldLayoutChg>
      </pc:sldMasterChg>
      <pc:sldMasterChg chg="add del addSldLayout delSldLayout">
        <pc:chgData name="Cheuk Ying Iu" userId="S::200514612@student.georgianc.on.ca::7b125c5a-ec53-443b-affa-72d18b7e298b" providerId="AD" clId="Web-{44F46825-07E0-4190-9F55-4BCDFCAB7F6A}" dt="2023-03-31T18:53:15.542" v="15"/>
        <pc:sldMasterMkLst>
          <pc:docMk/>
          <pc:sldMasterMk cId="235077425" sldId="2147483685"/>
        </pc:sldMasterMkLst>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2058209844" sldId="2147483674"/>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2457894746" sldId="2147483675"/>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4057525314" sldId="2147483676"/>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4166225997" sldId="2147483677"/>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2644855746" sldId="2147483678"/>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258380018" sldId="2147483679"/>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3358063937" sldId="2147483680"/>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3011538890" sldId="2147483681"/>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547292" sldId="2147483682"/>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1782114654" sldId="2147483683"/>
          </pc:sldLayoutMkLst>
        </pc:sldLayoutChg>
        <pc:sldLayoutChg chg="add del">
          <pc:chgData name="Cheuk Ying Iu" userId="S::200514612@student.georgianc.on.ca::7b125c5a-ec53-443b-affa-72d18b7e298b" providerId="AD" clId="Web-{44F46825-07E0-4190-9F55-4BCDFCAB7F6A}" dt="2023-03-31T18:53:15.542" v="15"/>
          <pc:sldLayoutMkLst>
            <pc:docMk/>
            <pc:sldMasterMk cId="235077425" sldId="2147483685"/>
            <pc:sldLayoutMk cId="207507063" sldId="2147483684"/>
          </pc:sldLayoutMkLst>
        </pc:sldLayoutChg>
      </pc:sldMasterChg>
      <pc:sldMasterChg chg="add del addSldLayout delSldLayout">
        <pc:chgData name="Cheuk Ying Iu" userId="S::200514612@student.georgianc.on.ca::7b125c5a-ec53-443b-affa-72d18b7e298b" providerId="AD" clId="Web-{44F46825-07E0-4190-9F55-4BCDFCAB7F6A}" dt="2023-03-31T18:53:22.323" v="19"/>
        <pc:sldMasterMkLst>
          <pc:docMk/>
          <pc:sldMasterMk cId="791809170" sldId="2147483698"/>
        </pc:sldMasterMkLst>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457583034" sldId="2147483687"/>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336248307" sldId="2147483688"/>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674278087" sldId="2147483689"/>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1080413707" sldId="2147483690"/>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4217700508" sldId="2147483691"/>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625334751" sldId="2147483692"/>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303624850" sldId="2147483693"/>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711796999" sldId="2147483694"/>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424714342" sldId="2147483695"/>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4059235115" sldId="2147483696"/>
          </pc:sldLayoutMkLst>
        </pc:sldLayoutChg>
        <pc:sldLayoutChg chg="add del">
          <pc:chgData name="Cheuk Ying Iu" userId="S::200514612@student.georgianc.on.ca::7b125c5a-ec53-443b-affa-72d18b7e298b" providerId="AD" clId="Web-{44F46825-07E0-4190-9F55-4BCDFCAB7F6A}" dt="2023-03-31T18:53:22.323" v="19"/>
          <pc:sldLayoutMkLst>
            <pc:docMk/>
            <pc:sldMasterMk cId="791809170" sldId="2147483698"/>
            <pc:sldLayoutMk cId="2494672716" sldId="2147483697"/>
          </pc:sldLayoutMkLst>
        </pc:sldLayoutChg>
      </pc:sldMasterChg>
      <pc:sldMasterChg chg="add addSldLayout">
        <pc:chgData name="Cheuk Ying Iu" userId="S::200514612@student.georgianc.on.ca::7b125c5a-ec53-443b-affa-72d18b7e298b" providerId="AD" clId="Web-{44F46825-07E0-4190-9F55-4BCDFCAB7F6A}" dt="2023-03-31T18:53:22.386" v="20"/>
        <pc:sldMasterMkLst>
          <pc:docMk/>
          <pc:sldMasterMk cId="2102035465" sldId="2147483750"/>
        </pc:sldMasterMkLst>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2411980020" sldId="2147483739"/>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3978321626" sldId="2147483740"/>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177302814" sldId="2147483741"/>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3255644595" sldId="2147483742"/>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4264028558" sldId="2147483743"/>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1582080342" sldId="2147483744"/>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349425937" sldId="2147483745"/>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1420081666" sldId="2147483746"/>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2534106793" sldId="2147483747"/>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3110719892" sldId="2147483748"/>
          </pc:sldLayoutMkLst>
        </pc:sldLayoutChg>
        <pc:sldLayoutChg chg="add">
          <pc:chgData name="Cheuk Ying Iu" userId="S::200514612@student.georgianc.on.ca::7b125c5a-ec53-443b-affa-72d18b7e298b" providerId="AD" clId="Web-{44F46825-07E0-4190-9F55-4BCDFCAB7F6A}" dt="2023-03-31T18:53:22.386" v="20"/>
          <pc:sldLayoutMkLst>
            <pc:docMk/>
            <pc:sldMasterMk cId="2102035465" sldId="2147483750"/>
            <pc:sldLayoutMk cId="1776694095" sldId="2147483749"/>
          </pc:sldLayoutMkLst>
        </pc:sldLayoutChg>
      </pc:sldMasterChg>
    </pc:docChg>
  </pc:docChgLst>
  <pc:docChgLst>
    <pc:chgData name="Ayesha Siddiqa Ayesha Siddiqa" userId="S::200502171@student.georgianc.on.ca::03ec701e-c5e7-48e3-bb0e-4a8cd6e6dbdb" providerId="AD" clId="Web-{326CECB2-B72C-48F0-882E-CA71308C3887}"/>
    <pc:docChg chg="modSld">
      <pc:chgData name="Ayesha Siddiqa Ayesha Siddiqa" userId="S::200502171@student.georgianc.on.ca::03ec701e-c5e7-48e3-bb0e-4a8cd6e6dbdb" providerId="AD" clId="Web-{326CECB2-B72C-48F0-882E-CA71308C3887}" dt="2023-04-09T10:50:59.375" v="8" actId="20577"/>
      <pc:docMkLst>
        <pc:docMk/>
      </pc:docMkLst>
      <pc:sldChg chg="modSp">
        <pc:chgData name="Ayesha Siddiqa Ayesha Siddiqa" userId="S::200502171@student.georgianc.on.ca::03ec701e-c5e7-48e3-bb0e-4a8cd6e6dbdb" providerId="AD" clId="Web-{326CECB2-B72C-48F0-882E-CA71308C3887}" dt="2023-04-09T10:50:59.375" v="8" actId="20577"/>
        <pc:sldMkLst>
          <pc:docMk/>
          <pc:sldMk cId="2357341807" sldId="270"/>
        </pc:sldMkLst>
        <pc:spChg chg="mod">
          <ac:chgData name="Ayesha Siddiqa Ayesha Siddiqa" userId="S::200502171@student.georgianc.on.ca::03ec701e-c5e7-48e3-bb0e-4a8cd6e6dbdb" providerId="AD" clId="Web-{326CECB2-B72C-48F0-882E-CA71308C3887}" dt="2023-04-09T10:50:59.375" v="8" actId="20577"/>
          <ac:spMkLst>
            <pc:docMk/>
            <pc:sldMk cId="2357341807" sldId="270"/>
            <ac:spMk id="5" creationId="{FCFBB119-96FC-0D8B-5A19-4A3E017DAB26}"/>
          </ac:spMkLst>
        </pc:spChg>
      </pc:sldChg>
      <pc:sldChg chg="modSp">
        <pc:chgData name="Ayesha Siddiqa Ayesha Siddiqa" userId="S::200502171@student.georgianc.on.ca::03ec701e-c5e7-48e3-bb0e-4a8cd6e6dbdb" providerId="AD" clId="Web-{326CECB2-B72C-48F0-882E-CA71308C3887}" dt="2023-04-09T10:50:05.702" v="1" actId="20577"/>
        <pc:sldMkLst>
          <pc:docMk/>
          <pc:sldMk cId="2665966936" sldId="271"/>
        </pc:sldMkLst>
        <pc:spChg chg="mod">
          <ac:chgData name="Ayesha Siddiqa Ayesha Siddiqa" userId="S::200502171@student.georgianc.on.ca::03ec701e-c5e7-48e3-bb0e-4a8cd6e6dbdb" providerId="AD" clId="Web-{326CECB2-B72C-48F0-882E-CA71308C3887}" dt="2023-04-09T10:50:05.702" v="1" actId="20577"/>
          <ac:spMkLst>
            <pc:docMk/>
            <pc:sldMk cId="2665966936" sldId="271"/>
            <ac:spMk id="5" creationId="{FCFBB119-96FC-0D8B-5A19-4A3E017DAB26}"/>
          </ac:spMkLst>
        </pc:spChg>
      </pc:sldChg>
    </pc:docChg>
  </pc:docChgLst>
  <pc:docChgLst>
    <pc:chgData name="Ayesha Siddiqa Ayesha Siddiqa" userId="S::200502171@student.georgianc.on.ca::03ec701e-c5e7-48e3-bb0e-4a8cd6e6dbdb" providerId="AD" clId="Web-{9A86E329-B7E5-4194-B7C3-AF5D3D7CE341}"/>
    <pc:docChg chg="addSld modSld sldOrd">
      <pc:chgData name="Ayesha Siddiqa Ayesha Siddiqa" userId="S::200502171@student.georgianc.on.ca::03ec701e-c5e7-48e3-bb0e-4a8cd6e6dbdb" providerId="AD" clId="Web-{9A86E329-B7E5-4194-B7C3-AF5D3D7CE341}" dt="2023-04-09T10:48:29.406" v="161" actId="1076"/>
      <pc:docMkLst>
        <pc:docMk/>
      </pc:docMkLst>
      <pc:sldChg chg="addSp delSp modSp add ord replId">
        <pc:chgData name="Ayesha Siddiqa Ayesha Siddiqa" userId="S::200502171@student.georgianc.on.ca::03ec701e-c5e7-48e3-bb0e-4a8cd6e6dbdb" providerId="AD" clId="Web-{9A86E329-B7E5-4194-B7C3-AF5D3D7CE341}" dt="2023-04-09T10:48:29.406" v="161" actId="1076"/>
        <pc:sldMkLst>
          <pc:docMk/>
          <pc:sldMk cId="2357341807" sldId="270"/>
        </pc:sldMkLst>
        <pc:spChg chg="del mod">
          <ac:chgData name="Ayesha Siddiqa Ayesha Siddiqa" userId="S::200502171@student.georgianc.on.ca::03ec701e-c5e7-48e3-bb0e-4a8cd6e6dbdb" providerId="AD" clId="Web-{9A86E329-B7E5-4194-B7C3-AF5D3D7CE341}" dt="2023-04-09T10:38:38.254" v="15"/>
          <ac:spMkLst>
            <pc:docMk/>
            <pc:sldMk cId="2357341807" sldId="270"/>
            <ac:spMk id="2" creationId="{BBEC7855-F9FA-F03F-2E06-5084EE1AF6CF}"/>
          </ac:spMkLst>
        </pc:spChg>
        <pc:spChg chg="del">
          <ac:chgData name="Ayesha Siddiqa Ayesha Siddiqa" userId="S::200502171@student.georgianc.on.ca::03ec701e-c5e7-48e3-bb0e-4a8cd6e6dbdb" providerId="AD" clId="Web-{9A86E329-B7E5-4194-B7C3-AF5D3D7CE341}" dt="2023-04-09T10:29:12.526" v="1"/>
          <ac:spMkLst>
            <pc:docMk/>
            <pc:sldMk cId="2357341807" sldId="270"/>
            <ac:spMk id="3" creationId="{3ADCE05A-5AAA-4033-DF09-6303A86D0E5A}"/>
          </ac:spMkLst>
        </pc:spChg>
        <pc:spChg chg="add mod">
          <ac:chgData name="Ayesha Siddiqa Ayesha Siddiqa" userId="S::200502171@student.georgianc.on.ca::03ec701e-c5e7-48e3-bb0e-4a8cd6e6dbdb" providerId="AD" clId="Web-{9A86E329-B7E5-4194-B7C3-AF5D3D7CE341}" dt="2023-04-09T10:48:09.139" v="154" actId="1076"/>
          <ac:spMkLst>
            <pc:docMk/>
            <pc:sldMk cId="2357341807" sldId="270"/>
            <ac:spMk id="5" creationId="{FCFBB119-96FC-0D8B-5A19-4A3E017DAB26}"/>
          </ac:spMkLst>
        </pc:spChg>
        <pc:spChg chg="add mod">
          <ac:chgData name="Ayesha Siddiqa Ayesha Siddiqa" userId="S::200502171@student.georgianc.on.ca::03ec701e-c5e7-48e3-bb0e-4a8cd6e6dbdb" providerId="AD" clId="Web-{9A86E329-B7E5-4194-B7C3-AF5D3D7CE341}" dt="2023-04-09T10:48:25.562" v="160" actId="20577"/>
          <ac:spMkLst>
            <pc:docMk/>
            <pc:sldMk cId="2357341807" sldId="270"/>
            <ac:spMk id="6" creationId="{B9B26236-4C87-3C0D-1DDF-BAB79CA8B0E7}"/>
          </ac:spMkLst>
        </pc:spChg>
        <pc:picChg chg="add mod ord">
          <ac:chgData name="Ayesha Siddiqa Ayesha Siddiqa" userId="S::200502171@student.georgianc.on.ca::03ec701e-c5e7-48e3-bb0e-4a8cd6e6dbdb" providerId="AD" clId="Web-{9A86E329-B7E5-4194-B7C3-AF5D3D7CE341}" dt="2023-04-09T10:48:29.406" v="161" actId="1076"/>
          <ac:picMkLst>
            <pc:docMk/>
            <pc:sldMk cId="2357341807" sldId="270"/>
            <ac:picMk id="4" creationId="{07BB03A1-41F7-76CA-E199-C4E04444E8DD}"/>
          </ac:picMkLst>
        </pc:picChg>
      </pc:sldChg>
      <pc:sldChg chg="addSp delSp modSp add replId">
        <pc:chgData name="Ayesha Siddiqa Ayesha Siddiqa" userId="S::200502171@student.georgianc.on.ca::03ec701e-c5e7-48e3-bb0e-4a8cd6e6dbdb" providerId="AD" clId="Web-{9A86E329-B7E5-4194-B7C3-AF5D3D7CE341}" dt="2023-04-09T10:47:06.355" v="132" actId="1076"/>
        <pc:sldMkLst>
          <pc:docMk/>
          <pc:sldMk cId="2665966936" sldId="271"/>
        </pc:sldMkLst>
        <pc:spChg chg="add del mod">
          <ac:chgData name="Ayesha Siddiqa Ayesha Siddiqa" userId="S::200502171@student.georgianc.on.ca::03ec701e-c5e7-48e3-bb0e-4a8cd6e6dbdb" providerId="AD" clId="Web-{9A86E329-B7E5-4194-B7C3-AF5D3D7CE341}" dt="2023-04-09T10:46:09.946" v="113"/>
          <ac:spMkLst>
            <pc:docMk/>
            <pc:sldMk cId="2665966936" sldId="271"/>
            <ac:spMk id="3" creationId="{780DC996-1DD3-657F-8A7B-128CFCDA0088}"/>
          </ac:spMkLst>
        </pc:spChg>
        <pc:spChg chg="mod">
          <ac:chgData name="Ayesha Siddiqa Ayesha Siddiqa" userId="S::200502171@student.georgianc.on.ca::03ec701e-c5e7-48e3-bb0e-4a8cd6e6dbdb" providerId="AD" clId="Web-{9A86E329-B7E5-4194-B7C3-AF5D3D7CE341}" dt="2023-04-09T10:47:06.355" v="132" actId="1076"/>
          <ac:spMkLst>
            <pc:docMk/>
            <pc:sldMk cId="2665966936" sldId="271"/>
            <ac:spMk id="5" creationId="{FCFBB119-96FC-0D8B-5A19-4A3E017DAB26}"/>
          </ac:spMkLst>
        </pc:spChg>
        <pc:picChg chg="del">
          <ac:chgData name="Ayesha Siddiqa Ayesha Siddiqa" userId="S::200502171@student.georgianc.on.ca::03ec701e-c5e7-48e3-bb0e-4a8cd6e6dbdb" providerId="AD" clId="Web-{9A86E329-B7E5-4194-B7C3-AF5D3D7CE341}" dt="2023-04-09T10:45:56.399" v="112"/>
          <ac:picMkLst>
            <pc:docMk/>
            <pc:sldMk cId="2665966936" sldId="271"/>
            <ac:picMk id="4" creationId="{07BB03A1-41F7-76CA-E199-C4E04444E8DD}"/>
          </ac:picMkLst>
        </pc:picChg>
      </pc:sldChg>
      <pc:sldChg chg="modSp add replId">
        <pc:chgData name="Ayesha Siddiqa Ayesha Siddiqa" userId="S::200502171@student.georgianc.on.ca::03ec701e-c5e7-48e3-bb0e-4a8cd6e6dbdb" providerId="AD" clId="Web-{9A86E329-B7E5-4194-B7C3-AF5D3D7CE341}" dt="2023-04-09T10:47:32.888" v="143" actId="20577"/>
        <pc:sldMkLst>
          <pc:docMk/>
          <pc:sldMk cId="4022480547" sldId="272"/>
        </pc:sldMkLst>
        <pc:spChg chg="mod">
          <ac:chgData name="Ayesha Siddiqa Ayesha Siddiqa" userId="S::200502171@student.georgianc.on.ca::03ec701e-c5e7-48e3-bb0e-4a8cd6e6dbdb" providerId="AD" clId="Web-{9A86E329-B7E5-4194-B7C3-AF5D3D7CE341}" dt="2023-04-09T10:47:32.888" v="143" actId="20577"/>
          <ac:spMkLst>
            <pc:docMk/>
            <pc:sldMk cId="4022480547" sldId="272"/>
            <ac:spMk id="5" creationId="{FCFBB119-96FC-0D8B-5A19-4A3E017DAB26}"/>
          </ac:spMkLst>
        </pc:spChg>
      </pc:sldChg>
    </pc:docChg>
  </pc:docChgLst>
  <pc:docChgLst>
    <pc:chgData name="Cheuk Ying Iu" userId="S::200514612@student.georgianc.on.ca::7b125c5a-ec53-443b-affa-72d18b7e298b" providerId="AD" clId="Web-{5F484A3F-97C7-45B0-B935-3188B6B94FBE}"/>
    <pc:docChg chg="addSld delSld modSld sldOrd">
      <pc:chgData name="Cheuk Ying Iu" userId="S::200514612@student.georgianc.on.ca::7b125c5a-ec53-443b-affa-72d18b7e298b" providerId="AD" clId="Web-{5F484A3F-97C7-45B0-B935-3188B6B94FBE}" dt="2023-03-31T19:07:07.261" v="114"/>
      <pc:docMkLst>
        <pc:docMk/>
      </pc:docMkLst>
      <pc:sldChg chg="addSp modSp">
        <pc:chgData name="Cheuk Ying Iu" userId="S::200514612@student.georgianc.on.ca::7b125c5a-ec53-443b-affa-72d18b7e298b" providerId="AD" clId="Web-{5F484A3F-97C7-45B0-B935-3188B6B94FBE}" dt="2023-03-31T18:59:17.845" v="41" actId="20577"/>
        <pc:sldMkLst>
          <pc:docMk/>
          <pc:sldMk cId="86468659" sldId="256"/>
        </pc:sldMkLst>
        <pc:spChg chg="mod">
          <ac:chgData name="Cheuk Ying Iu" userId="S::200514612@student.georgianc.on.ca::7b125c5a-ec53-443b-affa-72d18b7e298b" providerId="AD" clId="Web-{5F484A3F-97C7-45B0-B935-3188B6B94FBE}" dt="2023-03-31T18:59:17.845" v="41" actId="20577"/>
          <ac:spMkLst>
            <pc:docMk/>
            <pc:sldMk cId="86468659" sldId="256"/>
            <ac:spMk id="3" creationId="{BA7F3D8B-64A4-FE21-F22B-12CEEFD9CFCD}"/>
          </ac:spMkLst>
        </pc:spChg>
        <pc:spChg chg="add mod">
          <ac:chgData name="Cheuk Ying Iu" userId="S::200514612@student.georgianc.on.ca::7b125c5a-ec53-443b-affa-72d18b7e298b" providerId="AD" clId="Web-{5F484A3F-97C7-45B0-B935-3188B6B94FBE}" dt="2023-03-31T18:58:03.203" v="33" actId="20577"/>
          <ac:spMkLst>
            <pc:docMk/>
            <pc:sldMk cId="86468659" sldId="256"/>
            <ac:spMk id="5" creationId="{258B8123-E9E8-E88C-7BE3-0C53AF9F23C2}"/>
          </ac:spMkLst>
        </pc:spChg>
        <pc:spChg chg="add mod">
          <ac:chgData name="Cheuk Ying Iu" userId="S::200514612@student.georgianc.on.ca::7b125c5a-ec53-443b-affa-72d18b7e298b" providerId="AD" clId="Web-{5F484A3F-97C7-45B0-B935-3188B6B94FBE}" dt="2023-03-31T18:58:25.844" v="36" actId="20577"/>
          <ac:spMkLst>
            <pc:docMk/>
            <pc:sldMk cId="86468659" sldId="256"/>
            <ac:spMk id="6" creationId="{018EE4AD-1728-5F66-4C9C-61BF75E9B582}"/>
          </ac:spMkLst>
        </pc:spChg>
      </pc:sldChg>
      <pc:sldChg chg="addSp delSp modSp new mod setBg modClrScheme chgLayout">
        <pc:chgData name="Cheuk Ying Iu" userId="S::200514612@student.georgianc.on.ca::7b125c5a-ec53-443b-affa-72d18b7e298b" providerId="AD" clId="Web-{5F484A3F-97C7-45B0-B935-3188B6B94FBE}" dt="2023-03-31T19:04:03.304" v="89"/>
        <pc:sldMkLst>
          <pc:docMk/>
          <pc:sldMk cId="12834782" sldId="257"/>
        </pc:sldMkLst>
        <pc:spChg chg="mod ord">
          <ac:chgData name="Cheuk Ying Iu" userId="S::200514612@student.georgianc.on.ca::7b125c5a-ec53-443b-affa-72d18b7e298b" providerId="AD" clId="Web-{5F484A3F-97C7-45B0-B935-3188B6B94FBE}" dt="2023-03-31T19:04:03.304" v="89"/>
          <ac:spMkLst>
            <pc:docMk/>
            <pc:sldMk cId="12834782" sldId="257"/>
            <ac:spMk id="2" creationId="{93466B73-2BAF-B518-0767-A703D875DB38}"/>
          </ac:spMkLst>
        </pc:spChg>
        <pc:spChg chg="add del mod ord">
          <ac:chgData name="Cheuk Ying Iu" userId="S::200514612@student.georgianc.on.ca::7b125c5a-ec53-443b-affa-72d18b7e298b" providerId="AD" clId="Web-{5F484A3F-97C7-45B0-B935-3188B6B94FBE}" dt="2023-03-31T19:03:39.007" v="80"/>
          <ac:spMkLst>
            <pc:docMk/>
            <pc:sldMk cId="12834782" sldId="257"/>
            <ac:spMk id="3" creationId="{7D9C4D44-2034-D3B3-D1E6-A72A5A547D8F}"/>
          </ac:spMkLst>
        </pc:spChg>
        <pc:spChg chg="add del mod">
          <ac:chgData name="Cheuk Ying Iu" userId="S::200514612@student.georgianc.on.ca::7b125c5a-ec53-443b-affa-72d18b7e298b" providerId="AD" clId="Web-{5F484A3F-97C7-45B0-B935-3188B6B94FBE}" dt="2023-03-31T19:00:51.144" v="47"/>
          <ac:spMkLst>
            <pc:docMk/>
            <pc:sldMk cId="12834782" sldId="257"/>
            <ac:spMk id="4" creationId="{AFAB1750-E07F-ED31-D6CC-0052630F823E}"/>
          </ac:spMkLst>
        </pc:spChg>
        <pc:spChg chg="add del">
          <ac:chgData name="Cheuk Ying Iu" userId="S::200514612@student.georgianc.on.ca::7b125c5a-ec53-443b-affa-72d18b7e298b" providerId="AD" clId="Web-{5F484A3F-97C7-45B0-B935-3188B6B94FBE}" dt="2023-03-31T19:04:03.304" v="89"/>
          <ac:spMkLst>
            <pc:docMk/>
            <pc:sldMk cId="12834782" sldId="257"/>
            <ac:spMk id="11" creationId="{0760E4C7-47B8-4356-ABCA-CC9C79E2D2B6}"/>
          </ac:spMkLst>
        </pc:spChg>
        <pc:spChg chg="add del">
          <ac:chgData name="Cheuk Ying Iu" userId="S::200514612@student.georgianc.on.ca::7b125c5a-ec53-443b-affa-72d18b7e298b" providerId="AD" clId="Web-{5F484A3F-97C7-45B0-B935-3188B6B94FBE}" dt="2023-03-31T19:04:03.304" v="89"/>
          <ac:spMkLst>
            <pc:docMk/>
            <pc:sldMk cId="12834782" sldId="257"/>
            <ac:spMk id="13" creationId="{5E46B165-E118-452A-83D6-DE891373E3DD}"/>
          </ac:spMkLst>
        </pc:spChg>
        <pc:spChg chg="add del">
          <ac:chgData name="Cheuk Ying Iu" userId="S::200514612@student.georgianc.on.ca::7b125c5a-ec53-443b-affa-72d18b7e298b" providerId="AD" clId="Web-{5F484A3F-97C7-45B0-B935-3188B6B94FBE}" dt="2023-03-31T19:03:51.913" v="82"/>
          <ac:spMkLst>
            <pc:docMk/>
            <pc:sldMk cId="12834782" sldId="257"/>
            <ac:spMk id="20" creationId="{B1C3281D-A46F-4842-9340-4CBC29E1B260}"/>
          </ac:spMkLst>
        </pc:spChg>
        <pc:spChg chg="add del">
          <ac:chgData name="Cheuk Ying Iu" userId="S::200514612@student.georgianc.on.ca::7b125c5a-ec53-443b-affa-72d18b7e298b" providerId="AD" clId="Web-{5F484A3F-97C7-45B0-B935-3188B6B94FBE}" dt="2023-03-31T19:03:55.132" v="84"/>
          <ac:spMkLst>
            <pc:docMk/>
            <pc:sldMk cId="12834782" sldId="257"/>
            <ac:spMk id="26" creationId="{B1C3281D-A46F-4842-9340-4CBC29E1B260}"/>
          </ac:spMkLst>
        </pc:spChg>
        <pc:spChg chg="add del">
          <ac:chgData name="Cheuk Ying Iu" userId="S::200514612@student.georgianc.on.ca::7b125c5a-ec53-443b-affa-72d18b7e298b" providerId="AD" clId="Web-{5F484A3F-97C7-45B0-B935-3188B6B94FBE}" dt="2023-03-31T19:03:55.132" v="84"/>
          <ac:spMkLst>
            <pc:docMk/>
            <pc:sldMk cId="12834782" sldId="257"/>
            <ac:spMk id="27" creationId="{82D9AADB-3C09-45F7-99F1-39BFA1950F9E}"/>
          </ac:spMkLst>
        </pc:spChg>
        <pc:spChg chg="add del">
          <ac:chgData name="Cheuk Ying Iu" userId="S::200514612@student.georgianc.on.ca::7b125c5a-ec53-443b-affa-72d18b7e298b" providerId="AD" clId="Web-{5F484A3F-97C7-45B0-B935-3188B6B94FBE}" dt="2023-03-31T19:03:58.945" v="86"/>
          <ac:spMkLst>
            <pc:docMk/>
            <pc:sldMk cId="12834782" sldId="257"/>
            <ac:spMk id="30" creationId="{B1C3281D-A46F-4842-9340-4CBC29E1B260}"/>
          </ac:spMkLst>
        </pc:spChg>
        <pc:spChg chg="add del">
          <ac:chgData name="Cheuk Ying Iu" userId="S::200514612@student.georgianc.on.ca::7b125c5a-ec53-443b-affa-72d18b7e298b" providerId="AD" clId="Web-{5F484A3F-97C7-45B0-B935-3188B6B94FBE}" dt="2023-03-31T19:04:03.304" v="88"/>
          <ac:spMkLst>
            <pc:docMk/>
            <pc:sldMk cId="12834782" sldId="257"/>
            <ac:spMk id="34" creationId="{B1C3281D-A46F-4842-9340-4CBC29E1B260}"/>
          </ac:spMkLst>
        </pc:spChg>
        <pc:spChg chg="add">
          <ac:chgData name="Cheuk Ying Iu" userId="S::200514612@student.georgianc.on.ca::7b125c5a-ec53-443b-affa-72d18b7e298b" providerId="AD" clId="Web-{5F484A3F-97C7-45B0-B935-3188B6B94FBE}" dt="2023-03-31T19:04:03.304" v="89"/>
          <ac:spMkLst>
            <pc:docMk/>
            <pc:sldMk cId="12834782" sldId="257"/>
            <ac:spMk id="38" creationId="{B1C3281D-A46F-4842-9340-4CBC29E1B260}"/>
          </ac:spMkLst>
        </pc:spChg>
        <pc:spChg chg="add">
          <ac:chgData name="Cheuk Ying Iu" userId="S::200514612@student.georgianc.on.ca::7b125c5a-ec53-443b-affa-72d18b7e298b" providerId="AD" clId="Web-{5F484A3F-97C7-45B0-B935-3188B6B94FBE}" dt="2023-03-31T19:04:03.304" v="89"/>
          <ac:spMkLst>
            <pc:docMk/>
            <pc:sldMk cId="12834782" sldId="257"/>
            <ac:spMk id="39" creationId="{82D9AADB-3C09-45F7-99F1-39BFA1950F9E}"/>
          </ac:spMkLst>
        </pc:spChg>
        <pc:picChg chg="add mod">
          <ac:chgData name="Cheuk Ying Iu" userId="S::200514612@student.georgianc.on.ca::7b125c5a-ec53-443b-affa-72d18b7e298b" providerId="AD" clId="Web-{5F484A3F-97C7-45B0-B935-3188B6B94FBE}" dt="2023-03-31T19:04:03.304" v="89"/>
          <ac:picMkLst>
            <pc:docMk/>
            <pc:sldMk cId="12834782" sldId="257"/>
            <ac:picMk id="5" creationId="{5F48BDEF-450B-1ED9-9E7F-9C04FC0D7400}"/>
          </ac:picMkLst>
        </pc:picChg>
        <pc:cxnChg chg="add del">
          <ac:chgData name="Cheuk Ying Iu" userId="S::200514612@student.georgianc.on.ca::7b125c5a-ec53-443b-affa-72d18b7e298b" providerId="AD" clId="Web-{5F484A3F-97C7-45B0-B935-3188B6B94FBE}" dt="2023-03-31T19:04:03.304" v="89"/>
          <ac:cxnSpMkLst>
            <pc:docMk/>
            <pc:sldMk cId="12834782" sldId="257"/>
            <ac:cxnSpMk id="9" creationId="{AEED5540-64E5-4258-ABA4-753F07B71B38}"/>
          </ac:cxnSpMkLst>
        </pc:cxnChg>
        <pc:cxnChg chg="add del">
          <ac:chgData name="Cheuk Ying Iu" userId="S::200514612@student.georgianc.on.ca::7b125c5a-ec53-443b-affa-72d18b7e298b" providerId="AD" clId="Web-{5F484A3F-97C7-45B0-B935-3188B6B94FBE}" dt="2023-03-31T19:03:51.913" v="82"/>
          <ac:cxnSpMkLst>
            <pc:docMk/>
            <pc:sldMk cId="12834782" sldId="257"/>
            <ac:cxnSpMk id="18" creationId="{AEED5540-64E5-4258-ABA4-753F07B71B38}"/>
          </ac:cxnSpMkLst>
        </pc:cxnChg>
        <pc:cxnChg chg="add del">
          <ac:chgData name="Cheuk Ying Iu" userId="S::200514612@student.georgianc.on.ca::7b125c5a-ec53-443b-affa-72d18b7e298b" providerId="AD" clId="Web-{5F484A3F-97C7-45B0-B935-3188B6B94FBE}" dt="2023-03-31T19:03:51.913" v="82"/>
          <ac:cxnSpMkLst>
            <pc:docMk/>
            <pc:sldMk cId="12834782" sldId="257"/>
            <ac:cxnSpMk id="22" creationId="{313FECB8-44EE-4A45-9F7B-66ECF1C3C888}"/>
          </ac:cxnSpMkLst>
        </pc:cxnChg>
        <pc:cxnChg chg="add del">
          <ac:chgData name="Cheuk Ying Iu" userId="S::200514612@student.georgianc.on.ca::7b125c5a-ec53-443b-affa-72d18b7e298b" providerId="AD" clId="Web-{5F484A3F-97C7-45B0-B935-3188B6B94FBE}" dt="2023-03-31T19:03:55.132" v="84"/>
          <ac:cxnSpMkLst>
            <pc:docMk/>
            <pc:sldMk cId="12834782" sldId="257"/>
            <ac:cxnSpMk id="24" creationId="{313FECB8-44EE-4A45-9F7B-66ECF1C3C888}"/>
          </ac:cxnSpMkLst>
        </pc:cxnChg>
        <pc:cxnChg chg="add del">
          <ac:chgData name="Cheuk Ying Iu" userId="S::200514612@student.georgianc.on.ca::7b125c5a-ec53-443b-affa-72d18b7e298b" providerId="AD" clId="Web-{5F484A3F-97C7-45B0-B935-3188B6B94FBE}" dt="2023-03-31T19:03:55.132" v="84"/>
          <ac:cxnSpMkLst>
            <pc:docMk/>
            <pc:sldMk cId="12834782" sldId="257"/>
            <ac:cxnSpMk id="25" creationId="{AEED5540-64E5-4258-ABA4-753F07B71B38}"/>
          </ac:cxnSpMkLst>
        </pc:cxnChg>
        <pc:cxnChg chg="add del">
          <ac:chgData name="Cheuk Ying Iu" userId="S::200514612@student.georgianc.on.ca::7b125c5a-ec53-443b-affa-72d18b7e298b" providerId="AD" clId="Web-{5F484A3F-97C7-45B0-B935-3188B6B94FBE}" dt="2023-03-31T19:03:58.945" v="86"/>
          <ac:cxnSpMkLst>
            <pc:docMk/>
            <pc:sldMk cId="12834782" sldId="257"/>
            <ac:cxnSpMk id="29" creationId="{AEED5540-64E5-4258-ABA4-753F07B71B38}"/>
          </ac:cxnSpMkLst>
        </pc:cxnChg>
        <pc:cxnChg chg="add del">
          <ac:chgData name="Cheuk Ying Iu" userId="S::200514612@student.georgianc.on.ca::7b125c5a-ec53-443b-affa-72d18b7e298b" providerId="AD" clId="Web-{5F484A3F-97C7-45B0-B935-3188B6B94FBE}" dt="2023-03-31T19:03:58.945" v="86"/>
          <ac:cxnSpMkLst>
            <pc:docMk/>
            <pc:sldMk cId="12834782" sldId="257"/>
            <ac:cxnSpMk id="31" creationId="{D4EDB048-C82F-4E9B-BCE9-3D1DBE5D59CE}"/>
          </ac:cxnSpMkLst>
        </pc:cxnChg>
        <pc:cxnChg chg="add del">
          <ac:chgData name="Cheuk Ying Iu" userId="S::200514612@student.georgianc.on.ca::7b125c5a-ec53-443b-affa-72d18b7e298b" providerId="AD" clId="Web-{5F484A3F-97C7-45B0-B935-3188B6B94FBE}" dt="2023-03-31T19:04:03.304" v="88"/>
          <ac:cxnSpMkLst>
            <pc:docMk/>
            <pc:sldMk cId="12834782" sldId="257"/>
            <ac:cxnSpMk id="33" creationId="{AEED5540-64E5-4258-ABA4-753F07B71B38}"/>
          </ac:cxnSpMkLst>
        </pc:cxnChg>
        <pc:cxnChg chg="add del">
          <ac:chgData name="Cheuk Ying Iu" userId="S::200514612@student.georgianc.on.ca::7b125c5a-ec53-443b-affa-72d18b7e298b" providerId="AD" clId="Web-{5F484A3F-97C7-45B0-B935-3188B6B94FBE}" dt="2023-03-31T19:04:03.304" v="88"/>
          <ac:cxnSpMkLst>
            <pc:docMk/>
            <pc:sldMk cId="12834782" sldId="257"/>
            <ac:cxnSpMk id="35" creationId="{313FECB8-44EE-4A45-9F7B-66ECF1C3C888}"/>
          </ac:cxnSpMkLst>
        </pc:cxnChg>
        <pc:cxnChg chg="add">
          <ac:chgData name="Cheuk Ying Iu" userId="S::200514612@student.georgianc.on.ca::7b125c5a-ec53-443b-affa-72d18b7e298b" providerId="AD" clId="Web-{5F484A3F-97C7-45B0-B935-3188B6B94FBE}" dt="2023-03-31T19:04:03.304" v="89"/>
          <ac:cxnSpMkLst>
            <pc:docMk/>
            <pc:sldMk cId="12834782" sldId="257"/>
            <ac:cxnSpMk id="37" creationId="{AEED5540-64E5-4258-ABA4-753F07B71B38}"/>
          </ac:cxnSpMkLst>
        </pc:cxnChg>
        <pc:cxnChg chg="add">
          <ac:chgData name="Cheuk Ying Iu" userId="S::200514612@student.georgianc.on.ca::7b125c5a-ec53-443b-affa-72d18b7e298b" providerId="AD" clId="Web-{5F484A3F-97C7-45B0-B935-3188B6B94FBE}" dt="2023-03-31T19:04:03.304" v="89"/>
          <ac:cxnSpMkLst>
            <pc:docMk/>
            <pc:sldMk cId="12834782" sldId="257"/>
            <ac:cxnSpMk id="40" creationId="{313FECB8-44EE-4A45-9F7B-66ECF1C3C888}"/>
          </ac:cxnSpMkLst>
        </pc:cxnChg>
      </pc:sldChg>
      <pc:sldChg chg="add del replId">
        <pc:chgData name="Cheuk Ying Iu" userId="S::200514612@student.georgianc.on.ca::7b125c5a-ec53-443b-affa-72d18b7e298b" providerId="AD" clId="Web-{5F484A3F-97C7-45B0-B935-3188B6B94FBE}" dt="2023-03-31T18:55:54.028" v="10"/>
        <pc:sldMkLst>
          <pc:docMk/>
          <pc:sldMk cId="1107664737" sldId="257"/>
        </pc:sldMkLst>
      </pc:sldChg>
      <pc:sldChg chg="modSp new del mod modClrScheme chgLayout">
        <pc:chgData name="Cheuk Ying Iu" userId="S::200514612@student.georgianc.on.ca::7b125c5a-ec53-443b-affa-72d18b7e298b" providerId="AD" clId="Web-{5F484A3F-97C7-45B0-B935-3188B6B94FBE}" dt="2023-03-31T19:02:33.037" v="61"/>
        <pc:sldMkLst>
          <pc:docMk/>
          <pc:sldMk cId="1050270376" sldId="258"/>
        </pc:sldMkLst>
        <pc:spChg chg="mod ord">
          <ac:chgData name="Cheuk Ying Iu" userId="S::200514612@student.georgianc.on.ca::7b125c5a-ec53-443b-affa-72d18b7e298b" providerId="AD" clId="Web-{5F484A3F-97C7-45B0-B935-3188B6B94FBE}" dt="2023-03-31T19:02:28.443" v="59"/>
          <ac:spMkLst>
            <pc:docMk/>
            <pc:sldMk cId="1050270376" sldId="258"/>
            <ac:spMk id="2" creationId="{ADAFD53F-0775-329F-DDC0-7A0B5A5F6075}"/>
          </ac:spMkLst>
        </pc:spChg>
        <pc:spChg chg="mod ord">
          <ac:chgData name="Cheuk Ying Iu" userId="S::200514612@student.georgianc.on.ca::7b125c5a-ec53-443b-affa-72d18b7e298b" providerId="AD" clId="Web-{5F484A3F-97C7-45B0-B935-3188B6B94FBE}" dt="2023-03-31T19:02:28.443" v="59"/>
          <ac:spMkLst>
            <pc:docMk/>
            <pc:sldMk cId="1050270376" sldId="258"/>
            <ac:spMk id="3" creationId="{DD73CAED-4257-379D-BE0A-11886E713FF8}"/>
          </ac:spMkLst>
        </pc:spChg>
      </pc:sldChg>
      <pc:sldChg chg="addSp delSp modSp new mod modClrScheme chgLayout">
        <pc:chgData name="Cheuk Ying Iu" userId="S::200514612@student.georgianc.on.ca::7b125c5a-ec53-443b-affa-72d18b7e298b" providerId="AD" clId="Web-{5F484A3F-97C7-45B0-B935-3188B6B94FBE}" dt="2023-03-31T19:06:46.261" v="106"/>
        <pc:sldMkLst>
          <pc:docMk/>
          <pc:sldMk cId="1143381838" sldId="258"/>
        </pc:sldMkLst>
        <pc:spChg chg="mod ord">
          <ac:chgData name="Cheuk Ying Iu" userId="S::200514612@student.georgianc.on.ca::7b125c5a-ec53-443b-affa-72d18b7e298b" providerId="AD" clId="Web-{5F484A3F-97C7-45B0-B935-3188B6B94FBE}" dt="2023-03-31T19:04:16.789" v="91"/>
          <ac:spMkLst>
            <pc:docMk/>
            <pc:sldMk cId="1143381838" sldId="258"/>
            <ac:spMk id="2" creationId="{BBEC7855-F9FA-F03F-2E06-5084EE1AF6CF}"/>
          </ac:spMkLst>
        </pc:spChg>
        <pc:spChg chg="mod ord">
          <ac:chgData name="Cheuk Ying Iu" userId="S::200514612@student.georgianc.on.ca::7b125c5a-ec53-443b-affa-72d18b7e298b" providerId="AD" clId="Web-{5F484A3F-97C7-45B0-B935-3188B6B94FBE}" dt="2023-03-31T19:04:16.789" v="91"/>
          <ac:spMkLst>
            <pc:docMk/>
            <pc:sldMk cId="1143381838" sldId="258"/>
            <ac:spMk id="3" creationId="{3ADCE05A-5AAA-4033-DF09-6303A86D0E5A}"/>
          </ac:spMkLst>
        </pc:spChg>
        <pc:spChg chg="add del mod">
          <ac:chgData name="Cheuk Ying Iu" userId="S::200514612@student.georgianc.on.ca::7b125c5a-ec53-443b-affa-72d18b7e298b" providerId="AD" clId="Web-{5F484A3F-97C7-45B0-B935-3188B6B94FBE}" dt="2023-03-31T19:06:46.261" v="106"/>
          <ac:spMkLst>
            <pc:docMk/>
            <pc:sldMk cId="1143381838" sldId="258"/>
            <ac:spMk id="4" creationId="{80BC4D8A-B54F-F667-DD9F-00774CCE06AC}"/>
          </ac:spMkLst>
        </pc:spChg>
      </pc:sldChg>
      <pc:sldChg chg="addSp delSp modSp add ord replId">
        <pc:chgData name="Cheuk Ying Iu" userId="S::200514612@student.georgianc.on.ca::7b125c5a-ec53-443b-affa-72d18b7e298b" providerId="AD" clId="Web-{5F484A3F-97C7-45B0-B935-3188B6B94FBE}" dt="2023-03-31T19:04:44.727" v="99"/>
        <pc:sldMkLst>
          <pc:docMk/>
          <pc:sldMk cId="1688053200" sldId="259"/>
        </pc:sldMkLst>
        <pc:spChg chg="mod">
          <ac:chgData name="Cheuk Ying Iu" userId="S::200514612@student.georgianc.on.ca::7b125c5a-ec53-443b-affa-72d18b7e298b" providerId="AD" clId="Web-{5F484A3F-97C7-45B0-B935-3188B6B94FBE}" dt="2023-03-31T19:04:44.727" v="99"/>
          <ac:spMkLst>
            <pc:docMk/>
            <pc:sldMk cId="1688053200" sldId="259"/>
            <ac:spMk id="2" creationId="{93466B73-2BAF-B518-0767-A703D875DB38}"/>
          </ac:spMkLst>
        </pc:spChg>
        <pc:spChg chg="del">
          <ac:chgData name="Cheuk Ying Iu" userId="S::200514612@student.georgianc.on.ca::7b125c5a-ec53-443b-affa-72d18b7e298b" providerId="AD" clId="Web-{5F484A3F-97C7-45B0-B935-3188B6B94FBE}" dt="2023-03-31T19:04:44.727" v="99"/>
          <ac:spMkLst>
            <pc:docMk/>
            <pc:sldMk cId="1688053200" sldId="259"/>
            <ac:spMk id="38" creationId="{B1C3281D-A46F-4842-9340-4CBC29E1B260}"/>
          </ac:spMkLst>
        </pc:spChg>
        <pc:spChg chg="del">
          <ac:chgData name="Cheuk Ying Iu" userId="S::200514612@student.georgianc.on.ca::7b125c5a-ec53-443b-affa-72d18b7e298b" providerId="AD" clId="Web-{5F484A3F-97C7-45B0-B935-3188B6B94FBE}" dt="2023-03-31T19:04:44.727" v="99"/>
          <ac:spMkLst>
            <pc:docMk/>
            <pc:sldMk cId="1688053200" sldId="259"/>
            <ac:spMk id="39" creationId="{82D9AADB-3C09-45F7-99F1-39BFA1950F9E}"/>
          </ac:spMkLst>
        </pc:spChg>
        <pc:spChg chg="add">
          <ac:chgData name="Cheuk Ying Iu" userId="S::200514612@student.georgianc.on.ca::7b125c5a-ec53-443b-affa-72d18b7e298b" providerId="AD" clId="Web-{5F484A3F-97C7-45B0-B935-3188B6B94FBE}" dt="2023-03-31T19:04:44.727" v="99"/>
          <ac:spMkLst>
            <pc:docMk/>
            <pc:sldMk cId="1688053200" sldId="259"/>
            <ac:spMk id="47" creationId="{B1C3281D-A46F-4842-9340-4CBC29E1B260}"/>
          </ac:spMkLst>
        </pc:spChg>
        <pc:spChg chg="add">
          <ac:chgData name="Cheuk Ying Iu" userId="S::200514612@student.georgianc.on.ca::7b125c5a-ec53-443b-affa-72d18b7e298b" providerId="AD" clId="Web-{5F484A3F-97C7-45B0-B935-3188B6B94FBE}" dt="2023-03-31T19:04:44.727" v="99"/>
          <ac:spMkLst>
            <pc:docMk/>
            <pc:sldMk cId="1688053200" sldId="259"/>
            <ac:spMk id="49" creationId="{82D9AADB-3C09-45F7-99F1-39BFA1950F9E}"/>
          </ac:spMkLst>
        </pc:spChg>
        <pc:cxnChg chg="del">
          <ac:chgData name="Cheuk Ying Iu" userId="S::200514612@student.georgianc.on.ca::7b125c5a-ec53-443b-affa-72d18b7e298b" providerId="AD" clId="Web-{5F484A3F-97C7-45B0-B935-3188B6B94FBE}" dt="2023-03-31T19:04:44.727" v="99"/>
          <ac:cxnSpMkLst>
            <pc:docMk/>
            <pc:sldMk cId="1688053200" sldId="259"/>
            <ac:cxnSpMk id="37" creationId="{AEED5540-64E5-4258-ABA4-753F07B71B38}"/>
          </ac:cxnSpMkLst>
        </pc:cxnChg>
        <pc:cxnChg chg="del">
          <ac:chgData name="Cheuk Ying Iu" userId="S::200514612@student.georgianc.on.ca::7b125c5a-ec53-443b-affa-72d18b7e298b" providerId="AD" clId="Web-{5F484A3F-97C7-45B0-B935-3188B6B94FBE}" dt="2023-03-31T19:04:44.727" v="99"/>
          <ac:cxnSpMkLst>
            <pc:docMk/>
            <pc:sldMk cId="1688053200" sldId="259"/>
            <ac:cxnSpMk id="40" creationId="{313FECB8-44EE-4A45-9F7B-66ECF1C3C888}"/>
          </ac:cxnSpMkLst>
        </pc:cxnChg>
        <pc:cxnChg chg="add">
          <ac:chgData name="Cheuk Ying Iu" userId="S::200514612@student.georgianc.on.ca::7b125c5a-ec53-443b-affa-72d18b7e298b" providerId="AD" clId="Web-{5F484A3F-97C7-45B0-B935-3188B6B94FBE}" dt="2023-03-31T19:04:44.727" v="99"/>
          <ac:cxnSpMkLst>
            <pc:docMk/>
            <pc:sldMk cId="1688053200" sldId="259"/>
            <ac:cxnSpMk id="45" creationId="{AEED5540-64E5-4258-ABA4-753F07B71B38}"/>
          </ac:cxnSpMkLst>
        </pc:cxnChg>
        <pc:cxnChg chg="add">
          <ac:chgData name="Cheuk Ying Iu" userId="S::200514612@student.georgianc.on.ca::7b125c5a-ec53-443b-affa-72d18b7e298b" providerId="AD" clId="Web-{5F484A3F-97C7-45B0-B935-3188B6B94FBE}" dt="2023-03-31T19:04:44.727" v="99"/>
          <ac:cxnSpMkLst>
            <pc:docMk/>
            <pc:sldMk cId="1688053200" sldId="259"/>
            <ac:cxnSpMk id="51" creationId="{313FECB8-44EE-4A45-9F7B-66ECF1C3C888}"/>
          </ac:cxnSpMkLst>
        </pc:cxnChg>
      </pc:sldChg>
      <pc:sldChg chg="addSp delSp modSp new del mod setBg">
        <pc:chgData name="Cheuk Ying Iu" userId="S::200514612@student.georgianc.on.ca::7b125c5a-ec53-443b-affa-72d18b7e298b" providerId="AD" clId="Web-{5F484A3F-97C7-45B0-B935-3188B6B94FBE}" dt="2023-03-31T19:02:30.896" v="60"/>
        <pc:sldMkLst>
          <pc:docMk/>
          <pc:sldMk cId="2132410726" sldId="259"/>
        </pc:sldMkLst>
        <pc:spChg chg="mod ord">
          <ac:chgData name="Cheuk Ying Iu" userId="S::200514612@student.georgianc.on.ca::7b125c5a-ec53-443b-affa-72d18b7e298b" providerId="AD" clId="Web-{5F484A3F-97C7-45B0-B935-3188B6B94FBE}" dt="2023-03-31T19:02:22.083" v="56"/>
          <ac:spMkLst>
            <pc:docMk/>
            <pc:sldMk cId="2132410726" sldId="259"/>
            <ac:spMk id="2" creationId="{3FF63784-3B98-2E32-4AB4-F6F0B0F9B0D1}"/>
          </ac:spMkLst>
        </pc:spChg>
        <pc:spChg chg="mod">
          <ac:chgData name="Cheuk Ying Iu" userId="S::200514612@student.georgianc.on.ca::7b125c5a-ec53-443b-affa-72d18b7e298b" providerId="AD" clId="Web-{5F484A3F-97C7-45B0-B935-3188B6B94FBE}" dt="2023-03-31T19:02:22.083" v="56"/>
          <ac:spMkLst>
            <pc:docMk/>
            <pc:sldMk cId="2132410726" sldId="259"/>
            <ac:spMk id="3" creationId="{C3FF4A52-2BB7-938A-7458-C13BD5062789}"/>
          </ac:spMkLst>
        </pc:spChg>
        <pc:spChg chg="add del">
          <ac:chgData name="Cheuk Ying Iu" userId="S::200514612@student.georgianc.on.ca::7b125c5a-ec53-443b-affa-72d18b7e298b" providerId="AD" clId="Web-{5F484A3F-97C7-45B0-B935-3188B6B94FBE}" dt="2023-03-31T19:02:22.083" v="56"/>
          <ac:spMkLst>
            <pc:docMk/>
            <pc:sldMk cId="2132410726" sldId="259"/>
            <ac:spMk id="11" creationId="{71B088FF-3FBC-4E49-9F96-ACC586DBFBD5}"/>
          </ac:spMkLst>
        </pc:spChg>
        <pc:spChg chg="add del">
          <ac:chgData name="Cheuk Ying Iu" userId="S::200514612@student.georgianc.on.ca::7b125c5a-ec53-443b-affa-72d18b7e298b" providerId="AD" clId="Web-{5F484A3F-97C7-45B0-B935-3188B6B94FBE}" dt="2023-03-31T19:02:22.083" v="56"/>
          <ac:spMkLst>
            <pc:docMk/>
            <pc:sldMk cId="2132410726" sldId="259"/>
            <ac:spMk id="13" creationId="{264DCA07-5992-4B87-B944-642B4A38FB1A}"/>
          </ac:spMkLst>
        </pc:spChg>
        <pc:spChg chg="add del">
          <ac:chgData name="Cheuk Ying Iu" userId="S::200514612@student.georgianc.on.ca::7b125c5a-ec53-443b-affa-72d18b7e298b" providerId="AD" clId="Web-{5F484A3F-97C7-45B0-B935-3188B6B94FBE}" dt="2023-03-31T19:02:22.083" v="56"/>
          <ac:spMkLst>
            <pc:docMk/>
            <pc:sldMk cId="2132410726" sldId="259"/>
            <ac:spMk id="17" creationId="{7B11767C-FA34-4498-BB14-050A036FCCDA}"/>
          </ac:spMkLst>
        </pc:spChg>
        <pc:picChg chg="add del">
          <ac:chgData name="Cheuk Ying Iu" userId="S::200514612@student.georgianc.on.ca::7b125c5a-ec53-443b-affa-72d18b7e298b" providerId="AD" clId="Web-{5F484A3F-97C7-45B0-B935-3188B6B94FBE}" dt="2023-03-31T19:02:22.083" v="56"/>
          <ac:picMkLst>
            <pc:docMk/>
            <pc:sldMk cId="2132410726" sldId="259"/>
            <ac:picMk id="5" creationId="{BCCA0D78-8013-B2A4-87F6-F879BA2DD960}"/>
          </ac:picMkLst>
        </pc:picChg>
        <pc:cxnChg chg="add del">
          <ac:chgData name="Cheuk Ying Iu" userId="S::200514612@student.georgianc.on.ca::7b125c5a-ec53-443b-affa-72d18b7e298b" providerId="AD" clId="Web-{5F484A3F-97C7-45B0-B935-3188B6B94FBE}" dt="2023-03-31T19:02:22.083" v="56"/>
          <ac:cxnSpMkLst>
            <pc:docMk/>
            <pc:sldMk cId="2132410726" sldId="259"/>
            <ac:cxnSpMk id="9" creationId="{AEED5540-64E5-4258-ABA4-753F07B71B38}"/>
          </ac:cxnSpMkLst>
        </pc:cxnChg>
        <pc:cxnChg chg="add del">
          <ac:chgData name="Cheuk Ying Iu" userId="S::200514612@student.georgianc.on.ca::7b125c5a-ec53-443b-affa-72d18b7e298b" providerId="AD" clId="Web-{5F484A3F-97C7-45B0-B935-3188B6B94FBE}" dt="2023-03-31T19:02:22.083" v="56"/>
          <ac:cxnSpMkLst>
            <pc:docMk/>
            <pc:sldMk cId="2132410726" sldId="259"/>
            <ac:cxnSpMk id="15" creationId="{313FECB8-44EE-4A45-9F7B-66ECF1C3C888}"/>
          </ac:cxnSpMkLst>
        </pc:cxnChg>
      </pc:sldChg>
      <pc:sldChg chg="modSp add replId">
        <pc:chgData name="Cheuk Ying Iu" userId="S::200514612@student.georgianc.on.ca::7b125c5a-ec53-443b-affa-72d18b7e298b" providerId="AD" clId="Web-{5F484A3F-97C7-45B0-B935-3188B6B94FBE}" dt="2023-03-31T19:05:27.696" v="102" actId="20577"/>
        <pc:sldMkLst>
          <pc:docMk/>
          <pc:sldMk cId="2880515771" sldId="260"/>
        </pc:sldMkLst>
        <pc:spChg chg="mod">
          <ac:chgData name="Cheuk Ying Iu" userId="S::200514612@student.georgianc.on.ca::7b125c5a-ec53-443b-affa-72d18b7e298b" providerId="AD" clId="Web-{5F484A3F-97C7-45B0-B935-3188B6B94FBE}" dt="2023-03-31T19:05:27.696" v="102" actId="20577"/>
          <ac:spMkLst>
            <pc:docMk/>
            <pc:sldMk cId="2880515771" sldId="260"/>
            <ac:spMk id="2" creationId="{93466B73-2BAF-B518-0767-A703D875DB38}"/>
          </ac:spMkLst>
        </pc:spChg>
      </pc:sldChg>
      <pc:sldChg chg="add ord replId">
        <pc:chgData name="Cheuk Ying Iu" userId="S::200514612@student.georgianc.on.ca::7b125c5a-ec53-443b-affa-72d18b7e298b" providerId="AD" clId="Web-{5F484A3F-97C7-45B0-B935-3188B6B94FBE}" dt="2023-03-31T19:06:50.573" v="108"/>
        <pc:sldMkLst>
          <pc:docMk/>
          <pc:sldMk cId="564177476" sldId="261"/>
        </pc:sldMkLst>
      </pc:sldChg>
      <pc:sldChg chg="add ord replId">
        <pc:chgData name="Cheuk Ying Iu" userId="S::200514612@student.georgianc.on.ca::7b125c5a-ec53-443b-affa-72d18b7e298b" providerId="AD" clId="Web-{5F484A3F-97C7-45B0-B935-3188B6B94FBE}" dt="2023-03-31T19:07:07.261" v="114"/>
        <pc:sldMkLst>
          <pc:docMk/>
          <pc:sldMk cId="3708253714" sldId="262"/>
        </pc:sldMkLst>
      </pc:sldChg>
      <pc:sldChg chg="add del replId">
        <pc:chgData name="Cheuk Ying Iu" userId="S::200514612@student.georgianc.on.ca::7b125c5a-ec53-443b-affa-72d18b7e298b" providerId="AD" clId="Web-{5F484A3F-97C7-45B0-B935-3188B6B94FBE}" dt="2023-03-31T19:07:01.261" v="112"/>
        <pc:sldMkLst>
          <pc:docMk/>
          <pc:sldMk cId="4266561883" sldId="262"/>
        </pc:sldMkLst>
      </pc:sldChg>
      <pc:sldChg chg="add del replId">
        <pc:chgData name="Cheuk Ying Iu" userId="S::200514612@student.georgianc.on.ca::7b125c5a-ec53-443b-affa-72d18b7e298b" providerId="AD" clId="Web-{5F484A3F-97C7-45B0-B935-3188B6B94FBE}" dt="2023-03-31T19:07:01.245" v="111"/>
        <pc:sldMkLst>
          <pc:docMk/>
          <pc:sldMk cId="851527386" sldId="263"/>
        </pc:sldMkLst>
      </pc:sldChg>
    </pc:docChg>
  </pc:docChgLst>
  <pc:docChgLst>
    <pc:chgData name="Cheuk Ying Iu" userId="S::200514612@student.georgianc.on.ca::7b125c5a-ec53-443b-affa-72d18b7e298b" providerId="AD" clId="Web-{96EFDB18-EF7E-4612-BFFD-3FDA793E124A}"/>
    <pc:docChg chg="addSld modSld">
      <pc:chgData name="Cheuk Ying Iu" userId="S::200514612@student.georgianc.on.ca::7b125c5a-ec53-443b-affa-72d18b7e298b" providerId="AD" clId="Web-{96EFDB18-EF7E-4612-BFFD-3FDA793E124A}" dt="2023-04-09T00:03:31.182" v="8" actId="20577"/>
      <pc:docMkLst>
        <pc:docMk/>
      </pc:docMkLst>
      <pc:sldChg chg="modSp">
        <pc:chgData name="Cheuk Ying Iu" userId="S::200514612@student.georgianc.on.ca::7b125c5a-ec53-443b-affa-72d18b7e298b" providerId="AD" clId="Web-{96EFDB18-EF7E-4612-BFFD-3FDA793E124A}" dt="2023-04-09T00:02:16.899" v="1" actId="1076"/>
        <pc:sldMkLst>
          <pc:docMk/>
          <pc:sldMk cId="810389286" sldId="263"/>
        </pc:sldMkLst>
        <pc:picChg chg="mod">
          <ac:chgData name="Cheuk Ying Iu" userId="S::200514612@student.georgianc.on.ca::7b125c5a-ec53-443b-affa-72d18b7e298b" providerId="AD" clId="Web-{96EFDB18-EF7E-4612-BFFD-3FDA793E124A}" dt="2023-04-09T00:02:16.899" v="1" actId="1076"/>
          <ac:picMkLst>
            <pc:docMk/>
            <pc:sldMk cId="810389286" sldId="263"/>
            <ac:picMk id="4" creationId="{69DF72F9-FBC9-541B-075D-F346A6B7143B}"/>
          </ac:picMkLst>
        </pc:picChg>
      </pc:sldChg>
      <pc:sldChg chg="modSp new">
        <pc:chgData name="Cheuk Ying Iu" userId="S::200514612@student.georgianc.on.ca::7b125c5a-ec53-443b-affa-72d18b7e298b" providerId="AD" clId="Web-{96EFDB18-EF7E-4612-BFFD-3FDA793E124A}" dt="2023-04-09T00:03:31.182" v="8" actId="20577"/>
        <pc:sldMkLst>
          <pc:docMk/>
          <pc:sldMk cId="3854901368" sldId="269"/>
        </pc:sldMkLst>
        <pc:spChg chg="mod">
          <ac:chgData name="Cheuk Ying Iu" userId="S::200514612@student.georgianc.on.ca::7b125c5a-ec53-443b-affa-72d18b7e298b" providerId="AD" clId="Web-{96EFDB18-EF7E-4612-BFFD-3FDA793E124A}" dt="2023-04-09T00:03:31.182" v="8" actId="20577"/>
          <ac:spMkLst>
            <pc:docMk/>
            <pc:sldMk cId="3854901368" sldId="269"/>
            <ac:spMk id="2" creationId="{B089D04F-E6D2-D46D-E56C-BF88F4B6DFAD}"/>
          </ac:spMkLst>
        </pc:spChg>
      </pc:sldChg>
    </pc:docChg>
  </pc:docChgLst>
  <pc:docChgLst>
    <pc:chgData name="Fangji Chen" userId="S::200520598@student.georgianc.on.ca::565f252d-3435-42e7-ac6a-9e0593d01f47" providerId="AD" clId="Web-{E5C8F794-2A03-4FD3-BD99-2C68EAEF3DFD}"/>
    <pc:docChg chg="modSld">
      <pc:chgData name="Fangji Chen" userId="S::200520598@student.georgianc.on.ca::565f252d-3435-42e7-ac6a-9e0593d01f47" providerId="AD" clId="Web-{E5C8F794-2A03-4FD3-BD99-2C68EAEF3DFD}" dt="2023-04-08T23:24:00.338" v="4" actId="20577"/>
      <pc:docMkLst>
        <pc:docMk/>
      </pc:docMkLst>
      <pc:sldChg chg="modSp">
        <pc:chgData name="Fangji Chen" userId="S::200520598@student.georgianc.on.ca::565f252d-3435-42e7-ac6a-9e0593d01f47" providerId="AD" clId="Web-{E5C8F794-2A03-4FD3-BD99-2C68EAEF3DFD}" dt="2023-04-08T23:24:00.338" v="4" actId="20577"/>
        <pc:sldMkLst>
          <pc:docMk/>
          <pc:sldMk cId="1143381838" sldId="258"/>
        </pc:sldMkLst>
        <pc:spChg chg="mod">
          <ac:chgData name="Fangji Chen" userId="S::200520598@student.georgianc.on.ca::565f252d-3435-42e7-ac6a-9e0593d01f47" providerId="AD" clId="Web-{E5C8F794-2A03-4FD3-BD99-2C68EAEF3DFD}" dt="2023-04-08T23:24:00.338" v="4" actId="20577"/>
          <ac:spMkLst>
            <pc:docMk/>
            <pc:sldMk cId="1143381838" sldId="258"/>
            <ac:spMk id="3" creationId="{3ADCE05A-5AAA-4033-DF09-6303A86D0E5A}"/>
          </ac:spMkLst>
        </pc:spChg>
      </pc:sldChg>
    </pc:docChg>
  </pc:docChgLst>
  <pc:docChgLst>
    <pc:chgData name="Harshal Shashikant Bhasgauri" userId="S::200499159@student.georgianc.on.ca::72ff73c4-ab97-401d-97cc-e381e99e4a37" providerId="AD" clId="Web-{CFA0E1BC-9827-49CD-8194-B68714FE71A5}"/>
    <pc:docChg chg="modSld">
      <pc:chgData name="Harshal Shashikant Bhasgauri" userId="S::200499159@student.georgianc.on.ca::72ff73c4-ab97-401d-97cc-e381e99e4a37" providerId="AD" clId="Web-{CFA0E1BC-9827-49CD-8194-B68714FE71A5}" dt="2023-04-14T06:30:29.341" v="5" actId="1076"/>
      <pc:docMkLst>
        <pc:docMk/>
      </pc:docMkLst>
      <pc:sldChg chg="modSp">
        <pc:chgData name="Harshal Shashikant Bhasgauri" userId="S::200499159@student.georgianc.on.ca::72ff73c4-ab97-401d-97cc-e381e99e4a37" providerId="AD" clId="Web-{CFA0E1BC-9827-49CD-8194-B68714FE71A5}" dt="2023-04-14T06:30:29.341" v="5" actId="1076"/>
        <pc:sldMkLst>
          <pc:docMk/>
          <pc:sldMk cId="3854901368" sldId="269"/>
        </pc:sldMkLst>
        <pc:spChg chg="mod">
          <ac:chgData name="Harshal Shashikant Bhasgauri" userId="S::200499159@student.georgianc.on.ca::72ff73c4-ab97-401d-97cc-e381e99e4a37" providerId="AD" clId="Web-{CFA0E1BC-9827-49CD-8194-B68714FE71A5}" dt="2023-04-14T06:30:29.341" v="5" actId="1076"/>
          <ac:spMkLst>
            <pc:docMk/>
            <pc:sldMk cId="3854901368" sldId="269"/>
            <ac:spMk id="3" creationId="{C18AC676-4A5E-2472-7519-2CA11D3F451E}"/>
          </ac:spMkLst>
        </pc:spChg>
      </pc:sldChg>
    </pc:docChg>
  </pc:docChgLst>
  <pc:docChgLst>
    <pc:chgData name="Cheuk Ying Iu" userId="S::200514612@student.georgianc.on.ca::7b125c5a-ec53-443b-affa-72d18b7e298b" providerId="AD" clId="Web-{ED7740F1-051E-4AE9-BFB3-466F0259B9CC}"/>
    <pc:docChg chg="delSld">
      <pc:chgData name="Cheuk Ying Iu" userId="S::200514612@student.georgianc.on.ca::7b125c5a-ec53-443b-affa-72d18b7e298b" providerId="AD" clId="Web-{ED7740F1-051E-4AE9-BFB3-466F0259B9CC}" dt="2023-04-09T22:13:51.677" v="0"/>
      <pc:docMkLst>
        <pc:docMk/>
      </pc:docMkLst>
      <pc:sldChg chg="del">
        <pc:chgData name="Cheuk Ying Iu" userId="S::200514612@student.georgianc.on.ca::7b125c5a-ec53-443b-affa-72d18b7e298b" providerId="AD" clId="Web-{ED7740F1-051E-4AE9-BFB3-466F0259B9CC}" dt="2023-04-09T22:13:51.677" v="0"/>
        <pc:sldMkLst>
          <pc:docMk/>
          <pc:sldMk cId="564177476" sldId="261"/>
        </pc:sldMkLst>
      </pc:sldChg>
    </pc:docChg>
  </pc:docChgLst>
  <pc:docChgLst>
    <pc:chgData name="Harshal Shashikant Bhasgauri" userId="S::200499159@student.georgianc.on.ca::72ff73c4-ab97-401d-97cc-e381e99e4a37" providerId="AD" clId="Web-{334F670D-3510-4B03-9400-9535FC6BF0B5}"/>
    <pc:docChg chg="modSld">
      <pc:chgData name="Harshal Shashikant Bhasgauri" userId="S::200499159@student.georgianc.on.ca::72ff73c4-ab97-401d-97cc-e381e99e4a37" providerId="AD" clId="Web-{334F670D-3510-4B03-9400-9535FC6BF0B5}" dt="2023-04-14T06:28:41.533" v="33" actId="1076"/>
      <pc:docMkLst>
        <pc:docMk/>
      </pc:docMkLst>
      <pc:sldChg chg="modSp">
        <pc:chgData name="Harshal Shashikant Bhasgauri" userId="S::200499159@student.georgianc.on.ca::72ff73c4-ab97-401d-97cc-e381e99e4a37" providerId="AD" clId="Web-{334F670D-3510-4B03-9400-9535FC6BF0B5}" dt="2023-04-14T06:28:41.533" v="33" actId="1076"/>
        <pc:sldMkLst>
          <pc:docMk/>
          <pc:sldMk cId="3854901368" sldId="269"/>
        </pc:sldMkLst>
        <pc:spChg chg="mod">
          <ac:chgData name="Harshal Shashikant Bhasgauri" userId="S::200499159@student.georgianc.on.ca::72ff73c4-ab97-401d-97cc-e381e99e4a37" providerId="AD" clId="Web-{334F670D-3510-4B03-9400-9535FC6BF0B5}" dt="2023-04-14T06:28:41.533" v="33" actId="1076"/>
          <ac:spMkLst>
            <pc:docMk/>
            <pc:sldMk cId="3854901368" sldId="269"/>
            <ac:spMk id="2" creationId="{B089D04F-E6D2-D46D-E56C-BF88F4B6DFAD}"/>
          </ac:spMkLst>
        </pc:spChg>
        <pc:spChg chg="mod">
          <ac:chgData name="Harshal Shashikant Bhasgauri" userId="S::200499159@student.georgianc.on.ca::72ff73c4-ab97-401d-97cc-e381e99e4a37" providerId="AD" clId="Web-{334F670D-3510-4B03-9400-9535FC6BF0B5}" dt="2023-04-14T06:28:34.235" v="32" actId="1076"/>
          <ac:spMkLst>
            <pc:docMk/>
            <pc:sldMk cId="3854901368" sldId="269"/>
            <ac:spMk id="3" creationId="{C18AC676-4A5E-2472-7519-2CA11D3F451E}"/>
          </ac:spMkLst>
        </pc:spChg>
      </pc:sldChg>
    </pc:docChg>
  </pc:docChgLst>
</pc:chgInfo>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425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255644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8208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420081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534106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110719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6694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264028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411980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97832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4/13/2023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77302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4/13/2023</a:t>
            </a:fld>
            <a:endParaRPr lang="en-US"/>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21020354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43" r:id="rId6"/>
    <p:sldLayoutId id="2147483739" r:id="rId7"/>
    <p:sldLayoutId id="2147483740" r:id="rId8"/>
    <p:sldLayoutId id="2147483741" r:id="rId9"/>
    <p:sldLayoutId id="2147483742" r:id="rId10"/>
    <p:sldLayoutId id="2147483744"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8">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3">
            <a:extLst>
              <a:ext uri="{FF2B5EF4-FFF2-40B4-BE49-F238E27FC236}">
                <a16:creationId xmlns:a16="http://schemas.microsoft.com/office/drawing/2014/main" id="{2FA99FCA-1C42-E90F-2796-60F020CAA7BF}"/>
              </a:ext>
            </a:extLst>
          </p:cNvPr>
          <p:cNvPicPr>
            <a:picLocks noChangeAspect="1"/>
          </p:cNvPicPr>
          <p:nvPr/>
        </p:nvPicPr>
        <p:blipFill rotWithShape="1">
          <a:blip r:embed="rId2">
            <a:alphaModFix amt="50000"/>
          </a:blip>
          <a:srcRect t="9678" r="-2" b="320"/>
          <a:stretch/>
        </p:blipFill>
        <p:spPr>
          <a:xfrm>
            <a:off x="20" y="10"/>
            <a:ext cx="12191980" cy="6857990"/>
          </a:xfrm>
          <a:prstGeom prst="rect">
            <a:avLst/>
          </a:prstGeom>
        </p:spPr>
      </p:pic>
      <p:sp>
        <p:nvSpPr>
          <p:cNvPr id="2" name="Title 1">
            <a:extLst>
              <a:ext uri="{FF2B5EF4-FFF2-40B4-BE49-F238E27FC236}">
                <a16:creationId xmlns:a16="http://schemas.microsoft.com/office/drawing/2014/main" id="{DC65A450-F7B7-0C13-FB47-25B788C6F17E}"/>
              </a:ext>
            </a:extLst>
          </p:cNvPr>
          <p:cNvSpPr>
            <a:spLocks noGrp="1"/>
          </p:cNvSpPr>
          <p:nvPr>
            <p:ph type="ctrTitle"/>
          </p:nvPr>
        </p:nvSpPr>
        <p:spPr>
          <a:xfrm>
            <a:off x="2238258" y="1424473"/>
            <a:ext cx="7714388" cy="2850146"/>
          </a:xfrm>
        </p:spPr>
        <p:txBody>
          <a:bodyPr>
            <a:normAutofit/>
          </a:bodyPr>
          <a:lstStyle/>
          <a:p>
            <a:pPr algn="ctr"/>
            <a:r>
              <a:rPr lang="zh-HK">
                <a:ea typeface="+mj-lt"/>
                <a:cs typeface="+mj-lt"/>
              </a:rPr>
              <a:t>AIDI1012 - 23W AI ROBOTICS AND AUTOMATION </a:t>
            </a:r>
            <a:endParaRPr lang="en-US" altLang="zh-HK"/>
          </a:p>
          <a:p>
            <a:pPr algn="ctr"/>
            <a:r>
              <a:rPr lang="zh-HK" sz="5400">
                <a:ea typeface="+mj-lt"/>
                <a:cs typeface="+mj-lt"/>
              </a:rPr>
              <a:t>ASSIGNMENT </a:t>
            </a:r>
            <a:r>
              <a:rPr lang="en-US" altLang="zh-HK" sz="5400">
                <a:ea typeface="+mj-lt"/>
                <a:cs typeface="+mj-lt"/>
              </a:rPr>
              <a:t>4</a:t>
            </a:r>
            <a:endParaRPr lang="zh-HK" sz="6000"/>
          </a:p>
        </p:txBody>
      </p:sp>
      <p:sp>
        <p:nvSpPr>
          <p:cNvPr id="3" name="Subtitle 2">
            <a:extLst>
              <a:ext uri="{FF2B5EF4-FFF2-40B4-BE49-F238E27FC236}">
                <a16:creationId xmlns:a16="http://schemas.microsoft.com/office/drawing/2014/main" id="{BA7F3D8B-64A4-FE21-F22B-12CEEFD9CFCD}"/>
              </a:ext>
            </a:extLst>
          </p:cNvPr>
          <p:cNvSpPr>
            <a:spLocks noGrp="1"/>
          </p:cNvSpPr>
          <p:nvPr>
            <p:ph type="subTitle" idx="1"/>
          </p:nvPr>
        </p:nvSpPr>
        <p:spPr>
          <a:xfrm>
            <a:off x="2238258" y="4537225"/>
            <a:ext cx="7714388" cy="468737"/>
          </a:xfrm>
        </p:spPr>
        <p:txBody>
          <a:bodyPr vert="horz" lIns="91440" tIns="45720" rIns="91440" bIns="45720" rtlCol="0" anchor="t">
            <a:normAutofit/>
          </a:bodyPr>
          <a:lstStyle/>
          <a:p>
            <a:pPr algn="ctr"/>
            <a:r>
              <a:rPr lang="zh-HK">
                <a:ea typeface="+mn-lt"/>
                <a:cs typeface="+mn-lt"/>
              </a:rPr>
              <a:t>A2 GROUP MEMBERS</a:t>
            </a:r>
            <a:endParaRPr lang="en-US" altLang="zh-HK">
              <a:ea typeface="+mn-lt"/>
              <a:cs typeface="+mn-lt"/>
            </a:endParaRPr>
          </a:p>
        </p:txBody>
      </p:sp>
      <p:cxnSp>
        <p:nvCxnSpPr>
          <p:cNvPr id="20" name="Straight Connector 10">
            <a:extLst>
              <a:ext uri="{FF2B5EF4-FFF2-40B4-BE49-F238E27FC236}">
                <a16:creationId xmlns:a16="http://schemas.microsoft.com/office/drawing/2014/main" id="{D4EDB048-C82F-4E9B-BCE9-3D1DBE5D59C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875" y="4578595"/>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258B8123-E9E8-E88C-7BE3-0C53AF9F23C2}"/>
              </a:ext>
            </a:extLst>
          </p:cNvPr>
          <p:cNvSpPr txBox="1">
            <a:spLocks/>
          </p:cNvSpPr>
          <p:nvPr/>
        </p:nvSpPr>
        <p:spPr>
          <a:xfrm>
            <a:off x="2240404" y="4979399"/>
            <a:ext cx="3861459" cy="1799553"/>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SzPct val="85000"/>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SzPct val="85000"/>
              <a:buFontTx/>
              <a:buNone/>
              <a:defRPr sz="2000" b="1" kern="1200">
                <a:solidFill>
                  <a:schemeClr val="tx1"/>
                </a:solidFill>
                <a:latin typeface="+mn-lt"/>
                <a:ea typeface="+mn-ea"/>
                <a:cs typeface="+mn-cs"/>
              </a:defRPr>
            </a:lvl2pPr>
            <a:lvl3pPr marL="914400" indent="0" algn="ctr" defTabSz="914400" rtl="0" eaLnBrk="1" latinLnBrk="0" hangingPunct="1">
              <a:lnSpc>
                <a:spcPct val="130000"/>
              </a:lnSpc>
              <a:spcBef>
                <a:spcPts val="500"/>
              </a:spcBef>
              <a:buSzPct val="8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4pPr>
            <a:lvl5pPr marL="1828800" indent="0" algn="ctr" defTabSz="914400" rtl="0" eaLnBrk="1" latinLnBrk="0" hangingPunct="1">
              <a:lnSpc>
                <a:spcPct val="130000"/>
              </a:lnSpc>
              <a:spcBef>
                <a:spcPts val="500"/>
              </a:spcBef>
              <a:buSzPct val="8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altLang="zh-HK" sz="1400">
                <a:ea typeface="+mn-lt"/>
                <a:cs typeface="+mn-lt"/>
              </a:rPr>
              <a:t>Shivani</a:t>
            </a:r>
            <a:r>
              <a:rPr lang="zh-HK" altLang="en-US" sz="1400">
                <a:ea typeface="+mn-lt"/>
                <a:cs typeface="+mn-lt"/>
              </a:rPr>
              <a:t> </a:t>
            </a:r>
            <a:r>
              <a:rPr lang="en-US" altLang="zh-HK" sz="1400">
                <a:ea typeface="+mn-lt"/>
                <a:cs typeface="+mn-lt"/>
              </a:rPr>
              <a:t>Bajaj(200527764)</a:t>
            </a:r>
            <a:endParaRPr lang="en-US" altLang="zh-HK" sz="1400"/>
          </a:p>
          <a:p>
            <a:pPr algn="ctr">
              <a:lnSpc>
                <a:spcPct val="100000"/>
              </a:lnSpc>
            </a:pPr>
            <a:r>
              <a:rPr lang="en-US" altLang="zh-HK" sz="1400">
                <a:ea typeface="+mn-lt"/>
                <a:cs typeface="+mn-lt"/>
              </a:rPr>
              <a:t>Cheuk</a:t>
            </a:r>
            <a:r>
              <a:rPr lang="zh-HK" altLang="en-US" sz="1400">
                <a:ea typeface="+mn-lt"/>
                <a:cs typeface="+mn-lt"/>
              </a:rPr>
              <a:t> </a:t>
            </a:r>
            <a:r>
              <a:rPr lang="en-US" altLang="zh-HK" sz="1400">
                <a:ea typeface="+mn-lt"/>
                <a:cs typeface="+mn-lt"/>
              </a:rPr>
              <a:t>Ying</a:t>
            </a:r>
            <a:r>
              <a:rPr lang="zh-HK" altLang="en-US" sz="1400">
                <a:ea typeface="+mn-lt"/>
                <a:cs typeface="+mn-lt"/>
              </a:rPr>
              <a:t> </a:t>
            </a:r>
            <a:r>
              <a:rPr lang="en-US" altLang="zh-HK" sz="1400">
                <a:ea typeface="+mn-lt"/>
                <a:cs typeface="+mn-lt"/>
              </a:rPr>
              <a:t>Iu(200514612)</a:t>
            </a:r>
            <a:r>
              <a:rPr lang="zh-HK" altLang="en-US" sz="1400">
                <a:ea typeface="+mn-lt"/>
                <a:cs typeface="+mn-lt"/>
              </a:rPr>
              <a:t> </a:t>
            </a:r>
            <a:endParaRPr lang="zh-HK" altLang="en-US" sz="1400"/>
          </a:p>
          <a:p>
            <a:pPr algn="ctr">
              <a:lnSpc>
                <a:spcPct val="100000"/>
              </a:lnSpc>
            </a:pPr>
            <a:r>
              <a:rPr lang="en-US" altLang="zh-HK" sz="1400" err="1">
                <a:ea typeface="+mn-lt"/>
                <a:cs typeface="+mn-lt"/>
              </a:rPr>
              <a:t>Fangji</a:t>
            </a:r>
            <a:r>
              <a:rPr lang="zh-HK" altLang="en-US" sz="1400">
                <a:ea typeface="+mn-lt"/>
                <a:cs typeface="+mn-lt"/>
              </a:rPr>
              <a:t> </a:t>
            </a:r>
            <a:r>
              <a:rPr lang="en-US" altLang="zh-HK" sz="1400">
                <a:ea typeface="+mn-lt"/>
                <a:cs typeface="+mn-lt"/>
              </a:rPr>
              <a:t>Chen(200520598)</a:t>
            </a:r>
            <a:r>
              <a:rPr lang="zh-HK" altLang="en-US" sz="1400">
                <a:ea typeface="+mn-lt"/>
                <a:cs typeface="+mn-lt"/>
              </a:rPr>
              <a:t> </a:t>
            </a:r>
            <a:endParaRPr lang="zh-HK" altLang="en-US" sz="1400"/>
          </a:p>
          <a:p>
            <a:pPr algn="ctr">
              <a:lnSpc>
                <a:spcPct val="100000"/>
              </a:lnSpc>
            </a:pPr>
            <a:r>
              <a:rPr lang="zh-HK" sz="1400">
                <a:ea typeface="+mn-lt"/>
                <a:cs typeface="+mn-lt"/>
              </a:rPr>
              <a:t>A</a:t>
            </a:r>
            <a:r>
              <a:rPr lang="en-US" altLang="zh-HK" sz="1400" err="1">
                <a:ea typeface="+mn-lt"/>
                <a:cs typeface="+mn-lt"/>
              </a:rPr>
              <a:t>yesha</a:t>
            </a:r>
            <a:r>
              <a:rPr lang="zh-HK" altLang="en-US" sz="1400">
                <a:ea typeface="+mn-lt"/>
                <a:cs typeface="+mn-lt"/>
              </a:rPr>
              <a:t> </a:t>
            </a:r>
            <a:r>
              <a:rPr lang="en-US" altLang="zh-HK" sz="1400">
                <a:ea typeface="+mn-lt"/>
                <a:cs typeface="+mn-lt"/>
              </a:rPr>
              <a:t>Siddiqa(200502171)</a:t>
            </a:r>
            <a:r>
              <a:rPr lang="zh-HK" altLang="en-US" sz="1400">
                <a:ea typeface="+mn-lt"/>
                <a:cs typeface="+mn-lt"/>
              </a:rPr>
              <a:t> </a:t>
            </a:r>
            <a:endParaRPr lang="zh-HK" altLang="en-US" sz="1400"/>
          </a:p>
          <a:p>
            <a:pPr algn="ctr">
              <a:lnSpc>
                <a:spcPct val="100000"/>
              </a:lnSpc>
            </a:pPr>
            <a:r>
              <a:rPr lang="en-US" altLang="zh-HK" sz="1400" err="1">
                <a:ea typeface="+mn-lt"/>
                <a:cs typeface="+mn-lt"/>
              </a:rPr>
              <a:t>Taekeon</a:t>
            </a:r>
            <a:r>
              <a:rPr lang="zh-HK" altLang="en-US" sz="1400">
                <a:ea typeface="+mn-lt"/>
                <a:cs typeface="+mn-lt"/>
              </a:rPr>
              <a:t> </a:t>
            </a:r>
            <a:r>
              <a:rPr lang="en-US" altLang="zh-HK" sz="1400">
                <a:ea typeface="+mn-lt"/>
                <a:cs typeface="+mn-lt"/>
              </a:rPr>
              <a:t>Kim(20045</a:t>
            </a:r>
            <a:r>
              <a:rPr lang="zh-HK" sz="1400">
                <a:ea typeface="+mn-lt"/>
                <a:cs typeface="+mn-lt"/>
              </a:rPr>
              <a:t>2</a:t>
            </a:r>
            <a:r>
              <a:rPr lang="en-US" altLang="zh-HK" sz="1400">
                <a:ea typeface="+mn-lt"/>
                <a:cs typeface="+mn-lt"/>
              </a:rPr>
              <a:t>564)</a:t>
            </a:r>
            <a:r>
              <a:rPr lang="zh-HK" altLang="en-US" sz="1400">
                <a:ea typeface="+mn-lt"/>
                <a:cs typeface="+mn-lt"/>
              </a:rPr>
              <a:t> </a:t>
            </a:r>
            <a:endParaRPr lang="en-US" sz="1400"/>
          </a:p>
        </p:txBody>
      </p:sp>
      <p:sp>
        <p:nvSpPr>
          <p:cNvPr id="6" name="Subtitle 2">
            <a:extLst>
              <a:ext uri="{FF2B5EF4-FFF2-40B4-BE49-F238E27FC236}">
                <a16:creationId xmlns:a16="http://schemas.microsoft.com/office/drawing/2014/main" id="{018EE4AD-1728-5F66-4C9C-61BF75E9B582}"/>
              </a:ext>
            </a:extLst>
          </p:cNvPr>
          <p:cNvSpPr txBox="1">
            <a:spLocks/>
          </p:cNvSpPr>
          <p:nvPr/>
        </p:nvSpPr>
        <p:spPr>
          <a:xfrm>
            <a:off x="6098699" y="4984765"/>
            <a:ext cx="3861459" cy="1772723"/>
          </a:xfrm>
          <a:prstGeom prst="rect">
            <a:avLst/>
          </a:prstGeom>
        </p:spPr>
        <p:txBody>
          <a:bodyPr vert="horz" lIns="91440" tIns="45720" rIns="91440" bIns="45720" rtlCol="0" anchor="t">
            <a:noAutofit/>
          </a:bodyPr>
          <a:lstStyle>
            <a:lvl1pPr marL="0" indent="0" algn="l" defTabSz="914400" rtl="0" eaLnBrk="1" latinLnBrk="0" hangingPunct="1">
              <a:lnSpc>
                <a:spcPct val="130000"/>
              </a:lnSpc>
              <a:spcBef>
                <a:spcPts val="1000"/>
              </a:spcBef>
              <a:buSzPct val="85000"/>
              <a:buFont typeface="Arial" panose="020B0604020202020204" pitchFamily="34" charset="0"/>
              <a:buNone/>
              <a:defRPr sz="1800" kern="1200">
                <a:solidFill>
                  <a:schemeClr val="tx1"/>
                </a:solidFill>
                <a:latin typeface="+mn-lt"/>
                <a:ea typeface="+mn-ea"/>
                <a:cs typeface="+mn-cs"/>
              </a:defRPr>
            </a:lvl1pPr>
            <a:lvl2pPr marL="457200" indent="0" algn="ctr" defTabSz="914400" rtl="0" eaLnBrk="1" latinLnBrk="0" hangingPunct="1">
              <a:lnSpc>
                <a:spcPct val="130000"/>
              </a:lnSpc>
              <a:spcBef>
                <a:spcPts val="500"/>
              </a:spcBef>
              <a:buSzPct val="85000"/>
              <a:buFontTx/>
              <a:buNone/>
              <a:defRPr sz="2000" b="1" kern="1200">
                <a:solidFill>
                  <a:schemeClr val="tx1"/>
                </a:solidFill>
                <a:latin typeface="+mn-lt"/>
                <a:ea typeface="+mn-ea"/>
                <a:cs typeface="+mn-cs"/>
              </a:defRPr>
            </a:lvl2pPr>
            <a:lvl3pPr marL="914400" indent="0" algn="ctr" defTabSz="914400" rtl="0" eaLnBrk="1" latinLnBrk="0" hangingPunct="1">
              <a:lnSpc>
                <a:spcPct val="130000"/>
              </a:lnSpc>
              <a:spcBef>
                <a:spcPts val="500"/>
              </a:spcBef>
              <a:buSzPct val="8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4pPr>
            <a:lvl5pPr marL="1828800" indent="0" algn="ctr" defTabSz="914400" rtl="0" eaLnBrk="1" latinLnBrk="0" hangingPunct="1">
              <a:lnSpc>
                <a:spcPct val="130000"/>
              </a:lnSpc>
              <a:spcBef>
                <a:spcPts val="500"/>
              </a:spcBef>
              <a:buSzPct val="8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altLang="zh-HK" sz="1400">
                <a:ea typeface="+mn-lt"/>
                <a:cs typeface="+mn-lt"/>
              </a:rPr>
              <a:t>Shivansh</a:t>
            </a:r>
            <a:r>
              <a:rPr lang="zh-HK" altLang="en-US" sz="1400">
                <a:ea typeface="+mn-lt"/>
                <a:cs typeface="+mn-lt"/>
              </a:rPr>
              <a:t> </a:t>
            </a:r>
            <a:r>
              <a:rPr lang="en-US" altLang="zh-HK" sz="1400">
                <a:ea typeface="+mn-lt"/>
                <a:cs typeface="+mn-lt"/>
              </a:rPr>
              <a:t>Setia(20051152</a:t>
            </a:r>
            <a:r>
              <a:rPr lang="zh-HK" sz="1400">
                <a:ea typeface="+mn-lt"/>
                <a:cs typeface="+mn-lt"/>
              </a:rPr>
              <a:t>2</a:t>
            </a:r>
            <a:r>
              <a:rPr lang="en-US" altLang="zh-HK" sz="1400">
                <a:ea typeface="+mn-lt"/>
                <a:cs typeface="+mn-lt"/>
              </a:rPr>
              <a:t>)</a:t>
            </a:r>
            <a:r>
              <a:rPr lang="zh-HK" altLang="en-US" sz="1400">
                <a:ea typeface="+mn-lt"/>
                <a:cs typeface="+mn-lt"/>
              </a:rPr>
              <a:t> </a:t>
            </a:r>
            <a:endParaRPr lang="en-US" altLang="zh-HK" sz="1400"/>
          </a:p>
          <a:p>
            <a:pPr algn="ctr">
              <a:lnSpc>
                <a:spcPct val="100000"/>
              </a:lnSpc>
            </a:pPr>
            <a:r>
              <a:rPr lang="en-US" altLang="zh-HK" sz="1400">
                <a:ea typeface="+mn-lt"/>
                <a:cs typeface="+mn-lt"/>
              </a:rPr>
              <a:t>Harshal</a:t>
            </a:r>
            <a:r>
              <a:rPr lang="zh-HK" altLang="en-US" sz="1400">
                <a:ea typeface="+mn-lt"/>
                <a:cs typeface="+mn-lt"/>
              </a:rPr>
              <a:t> </a:t>
            </a:r>
            <a:r>
              <a:rPr lang="en-US" altLang="zh-HK" sz="1400">
                <a:ea typeface="+mn-lt"/>
                <a:cs typeface="+mn-lt"/>
              </a:rPr>
              <a:t>Shashikant</a:t>
            </a:r>
            <a:r>
              <a:rPr lang="zh-HK" altLang="en-US" sz="1400">
                <a:ea typeface="+mn-lt"/>
                <a:cs typeface="+mn-lt"/>
              </a:rPr>
              <a:t> </a:t>
            </a:r>
            <a:r>
              <a:rPr lang="zh-HK" sz="1400">
                <a:ea typeface="+mn-lt"/>
                <a:cs typeface="+mn-lt"/>
              </a:rPr>
              <a:t>B</a:t>
            </a:r>
            <a:r>
              <a:rPr lang="en-US" altLang="zh-HK" sz="1400" err="1">
                <a:ea typeface="+mn-lt"/>
                <a:cs typeface="+mn-lt"/>
              </a:rPr>
              <a:t>hasgauri</a:t>
            </a:r>
            <a:r>
              <a:rPr lang="en-US" altLang="zh-HK" sz="1400">
                <a:ea typeface="+mn-lt"/>
                <a:cs typeface="+mn-lt"/>
              </a:rPr>
              <a:t>(200499159)</a:t>
            </a:r>
            <a:r>
              <a:rPr lang="zh-HK" altLang="en-US" sz="1400">
                <a:ea typeface="+mn-lt"/>
                <a:cs typeface="+mn-lt"/>
              </a:rPr>
              <a:t> </a:t>
            </a:r>
            <a:endParaRPr lang="zh-HK" altLang="en-US" sz="1400"/>
          </a:p>
          <a:p>
            <a:pPr algn="ctr">
              <a:lnSpc>
                <a:spcPct val="100000"/>
              </a:lnSpc>
            </a:pPr>
            <a:r>
              <a:rPr lang="en-US" altLang="zh-HK" sz="1400">
                <a:ea typeface="+mn-lt"/>
                <a:cs typeface="+mn-lt"/>
              </a:rPr>
              <a:t>Hamza</a:t>
            </a:r>
            <a:r>
              <a:rPr lang="zh-HK" altLang="en-US" sz="1400">
                <a:ea typeface="+mn-lt"/>
                <a:cs typeface="+mn-lt"/>
              </a:rPr>
              <a:t> </a:t>
            </a:r>
            <a:r>
              <a:rPr lang="en-US" altLang="zh-HK" sz="1400" err="1">
                <a:ea typeface="+mn-lt"/>
                <a:cs typeface="+mn-lt"/>
              </a:rPr>
              <a:t>Kadodia</a:t>
            </a:r>
            <a:r>
              <a:rPr lang="en-US" altLang="zh-HK" sz="1400">
                <a:ea typeface="+mn-lt"/>
                <a:cs typeface="+mn-lt"/>
              </a:rPr>
              <a:t>(200535827)</a:t>
            </a:r>
            <a:r>
              <a:rPr lang="zh-HK" altLang="en-US" sz="1400">
                <a:ea typeface="+mn-lt"/>
                <a:cs typeface="+mn-lt"/>
              </a:rPr>
              <a:t> </a:t>
            </a:r>
            <a:endParaRPr lang="zh-HK" altLang="en-US" sz="1400"/>
          </a:p>
          <a:p>
            <a:pPr algn="ctr">
              <a:lnSpc>
                <a:spcPct val="100000"/>
              </a:lnSpc>
            </a:pPr>
            <a:r>
              <a:rPr lang="en-US" altLang="zh-HK" sz="1400">
                <a:ea typeface="+mn-lt"/>
                <a:cs typeface="+mn-lt"/>
              </a:rPr>
              <a:t>Sahil</a:t>
            </a:r>
            <a:r>
              <a:rPr lang="zh-HK" altLang="en-US" sz="1400">
                <a:ea typeface="+mn-lt"/>
                <a:cs typeface="+mn-lt"/>
              </a:rPr>
              <a:t> </a:t>
            </a:r>
            <a:r>
              <a:rPr lang="zh-HK" sz="1400">
                <a:ea typeface="+mn-lt"/>
                <a:cs typeface="+mn-lt"/>
              </a:rPr>
              <a:t>S</a:t>
            </a:r>
            <a:r>
              <a:rPr lang="en-US" altLang="zh-HK" sz="1400" err="1">
                <a:ea typeface="+mn-lt"/>
                <a:cs typeface="+mn-lt"/>
              </a:rPr>
              <a:t>ingal</a:t>
            </a:r>
            <a:r>
              <a:rPr lang="en-US" altLang="zh-HK" sz="1400">
                <a:ea typeface="+mn-lt"/>
                <a:cs typeface="+mn-lt"/>
              </a:rPr>
              <a:t>(</a:t>
            </a:r>
            <a:r>
              <a:rPr lang="zh-HK" altLang="en-US" sz="1400">
                <a:ea typeface="+mn-lt"/>
                <a:cs typeface="+mn-lt"/>
              </a:rPr>
              <a:t> </a:t>
            </a:r>
            <a:r>
              <a:rPr lang="en-US" altLang="zh-HK" sz="1400">
                <a:ea typeface="+mn-lt"/>
                <a:cs typeface="+mn-lt"/>
              </a:rPr>
              <a:t>200506536)</a:t>
            </a:r>
            <a:r>
              <a:rPr lang="zh-HK" altLang="en-US" sz="1400">
                <a:ea typeface="+mn-lt"/>
                <a:cs typeface="+mn-lt"/>
              </a:rPr>
              <a:t> </a:t>
            </a:r>
            <a:endParaRPr lang="zh-HK" altLang="en-US" sz="1400"/>
          </a:p>
          <a:p>
            <a:pPr algn="ctr">
              <a:lnSpc>
                <a:spcPct val="100000"/>
              </a:lnSpc>
            </a:pPr>
            <a:r>
              <a:rPr lang="en-US" altLang="zh-HK" sz="1400">
                <a:ea typeface="+mn-lt"/>
                <a:cs typeface="+mn-lt"/>
              </a:rPr>
              <a:t>Himanshu</a:t>
            </a:r>
            <a:r>
              <a:rPr lang="zh-HK" altLang="en-US" sz="1400">
                <a:ea typeface="+mn-lt"/>
                <a:cs typeface="+mn-lt"/>
              </a:rPr>
              <a:t> </a:t>
            </a:r>
            <a:r>
              <a:rPr lang="en-US" altLang="zh-HK" sz="1400">
                <a:ea typeface="+mn-lt"/>
                <a:cs typeface="+mn-lt"/>
              </a:rPr>
              <a:t>(200535823)</a:t>
            </a:r>
            <a:r>
              <a:rPr lang="zh-HK" altLang="en-US" sz="1400">
                <a:ea typeface="+mn-lt"/>
                <a:cs typeface="+mn-lt"/>
              </a:rPr>
              <a:t> </a:t>
            </a:r>
            <a:endParaRPr lang="en-US" sz="1400"/>
          </a:p>
        </p:txBody>
      </p:sp>
    </p:spTree>
    <p:extLst>
      <p:ext uri="{BB962C8B-B14F-4D97-AF65-F5344CB8AC3E}">
        <p14:creationId xmlns:p14="http://schemas.microsoft.com/office/powerpoint/2010/main" val="86468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F48BDEF-450B-1ED9-9E7F-9C04FC0D7400}"/>
              </a:ext>
            </a:extLst>
          </p:cNvPr>
          <p:cNvPicPr>
            <a:picLocks noChangeAspect="1"/>
          </p:cNvPicPr>
          <p:nvPr/>
        </p:nvPicPr>
        <p:blipFill rotWithShape="1">
          <a:blip r:embed="rId2">
            <a:alphaModFix/>
          </a:blip>
          <a:srcRect t="6659" b="2980"/>
          <a:stretch/>
        </p:blipFill>
        <p:spPr>
          <a:xfrm>
            <a:off x="20" y="1571"/>
            <a:ext cx="12191980" cy="6856429"/>
          </a:xfrm>
          <a:prstGeom prst="rect">
            <a:avLst/>
          </a:prstGeom>
        </p:spPr>
      </p:pic>
      <p:sp>
        <p:nvSpPr>
          <p:cNvPr id="49" name="Rectangle 48">
            <a:extLst>
              <a:ext uri="{FF2B5EF4-FFF2-40B4-BE49-F238E27FC236}">
                <a16:creationId xmlns:a16="http://schemas.microsoft.com/office/drawing/2014/main" id="{82D9AADB-3C09-45F7-99F1-39BFA1950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728686"/>
            <a:ext cx="12192000" cy="4129314"/>
          </a:xfrm>
          <a:prstGeom prst="rect">
            <a:avLst/>
          </a:prstGeom>
          <a:gradFill flip="none" rotWithShape="1">
            <a:gsLst>
              <a:gs pos="0">
                <a:srgbClr val="000000">
                  <a:alpha val="43000"/>
                </a:srgbClr>
              </a:gs>
              <a:gs pos="100000">
                <a:srgbClr val="000000">
                  <a:alpha val="0"/>
                </a:srgbClr>
              </a:gs>
              <a:gs pos="60000">
                <a:srgbClr val="000000">
                  <a:alpha val="24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3466B73-2BAF-B518-0767-A703D875DB38}"/>
              </a:ext>
            </a:extLst>
          </p:cNvPr>
          <p:cNvSpPr>
            <a:spLocks noGrp="1"/>
          </p:cNvSpPr>
          <p:nvPr>
            <p:ph type="title"/>
          </p:nvPr>
        </p:nvSpPr>
        <p:spPr>
          <a:xfrm>
            <a:off x="1429612" y="2286000"/>
            <a:ext cx="8476388" cy="2737367"/>
          </a:xfrm>
        </p:spPr>
        <p:txBody>
          <a:bodyPr vert="horz" lIns="91440" tIns="45720" rIns="91440" bIns="45720" rtlCol="0" anchor="b">
            <a:normAutofit/>
          </a:bodyPr>
          <a:lstStyle/>
          <a:p>
            <a:r>
              <a:rPr lang="en-US" sz="2800" b="0">
                <a:ea typeface="+mj-lt"/>
                <a:cs typeface="+mj-lt"/>
              </a:rPr>
              <a:t>Data collection and training</a:t>
            </a:r>
            <a:br>
              <a:rPr lang="en-US" sz="2800" b="0">
                <a:ea typeface="+mj-lt"/>
                <a:cs typeface="+mj-lt"/>
              </a:rPr>
            </a:br>
            <a:endParaRPr lang="en-US"/>
          </a:p>
        </p:txBody>
      </p:sp>
      <p:cxnSp>
        <p:nvCxnSpPr>
          <p:cNvPr id="51" name="Straight Connector 50">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27343"/>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0515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7855-F9FA-F03F-2E06-5084EE1AF6CF}"/>
              </a:ext>
            </a:extLst>
          </p:cNvPr>
          <p:cNvSpPr>
            <a:spLocks noGrp="1"/>
          </p:cNvSpPr>
          <p:nvPr>
            <p:ph type="title"/>
          </p:nvPr>
        </p:nvSpPr>
        <p:spPr/>
        <p:txBody>
          <a:bodyPr/>
          <a:lstStyle/>
          <a:p>
            <a:r>
              <a:rPr lang="en-US"/>
              <a:t>Data collecting</a:t>
            </a:r>
          </a:p>
        </p:txBody>
      </p:sp>
      <p:sp>
        <p:nvSpPr>
          <p:cNvPr id="3" name="Text Placeholder 2">
            <a:extLst>
              <a:ext uri="{FF2B5EF4-FFF2-40B4-BE49-F238E27FC236}">
                <a16:creationId xmlns:a16="http://schemas.microsoft.com/office/drawing/2014/main" id="{3ADCE05A-5AAA-4033-DF09-6303A86D0E5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56341CB-3D4B-8EED-FC60-7662BEF82F55}"/>
              </a:ext>
            </a:extLst>
          </p:cNvPr>
          <p:cNvPicPr>
            <a:picLocks noChangeAspect="1"/>
          </p:cNvPicPr>
          <p:nvPr/>
        </p:nvPicPr>
        <p:blipFill>
          <a:blip r:embed="rId2"/>
          <a:stretch>
            <a:fillRect/>
          </a:stretch>
        </p:blipFill>
        <p:spPr>
          <a:xfrm>
            <a:off x="1108074" y="2164326"/>
            <a:ext cx="9881418" cy="4693674"/>
          </a:xfrm>
          <a:prstGeom prst="rect">
            <a:avLst/>
          </a:prstGeom>
        </p:spPr>
      </p:pic>
      <p:sp>
        <p:nvSpPr>
          <p:cNvPr id="5" name="Rectangle 4">
            <a:extLst>
              <a:ext uri="{FF2B5EF4-FFF2-40B4-BE49-F238E27FC236}">
                <a16:creationId xmlns:a16="http://schemas.microsoft.com/office/drawing/2014/main" id="{E4B0DDC2-55D3-31D4-5E73-45145A7F7F73}"/>
              </a:ext>
            </a:extLst>
          </p:cNvPr>
          <p:cNvSpPr/>
          <p:nvPr/>
        </p:nvSpPr>
        <p:spPr>
          <a:xfrm>
            <a:off x="3805083" y="2757388"/>
            <a:ext cx="3519949" cy="210294"/>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6" name="TextBox 5">
            <a:extLst>
              <a:ext uri="{FF2B5EF4-FFF2-40B4-BE49-F238E27FC236}">
                <a16:creationId xmlns:a16="http://schemas.microsoft.com/office/drawing/2014/main" id="{1FD3CCC0-84A3-9E10-FABF-FF607486E4C7}"/>
              </a:ext>
            </a:extLst>
          </p:cNvPr>
          <p:cNvSpPr txBox="1"/>
          <p:nvPr/>
        </p:nvSpPr>
        <p:spPr>
          <a:xfrm>
            <a:off x="5053781" y="2388056"/>
            <a:ext cx="3716082" cy="369332"/>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is the data collection command</a:t>
            </a:r>
          </a:p>
        </p:txBody>
      </p:sp>
      <p:sp>
        <p:nvSpPr>
          <p:cNvPr id="7" name="TextBox 6">
            <a:extLst>
              <a:ext uri="{FF2B5EF4-FFF2-40B4-BE49-F238E27FC236}">
                <a16:creationId xmlns:a16="http://schemas.microsoft.com/office/drawing/2014/main" id="{F3539E6B-A478-F7F1-822E-83CEB8F601A6}"/>
              </a:ext>
            </a:extLst>
          </p:cNvPr>
          <p:cNvSpPr txBox="1"/>
          <p:nvPr/>
        </p:nvSpPr>
        <p:spPr>
          <a:xfrm>
            <a:off x="8915400" y="3322708"/>
            <a:ext cx="1876945" cy="646331"/>
          </a:xfrm>
          <a:prstGeom prst="rect">
            <a:avLst/>
          </a:prstGeom>
          <a:noFill/>
        </p:spPr>
        <p:txBody>
          <a:bodyPr wrap="square" rtlCol="0">
            <a:spAutoFit/>
          </a:bodyPr>
          <a:lstStyle/>
          <a:p>
            <a:r>
              <a:rPr lang="en-US" sz="1200">
                <a:solidFill>
                  <a:srgbClr val="FF0000"/>
                </a:solidFill>
                <a:highlight>
                  <a:srgbClr val="FFFF00"/>
                </a:highlight>
              </a:rPr>
              <a:t>This is the window to catch our keyboard actions</a:t>
            </a:r>
            <a:endParaRPr lang="en-CN" sz="1200">
              <a:solidFill>
                <a:srgbClr val="FF0000"/>
              </a:solidFill>
              <a:highlight>
                <a:srgbClr val="FFFF00"/>
              </a:highlight>
            </a:endParaRPr>
          </a:p>
        </p:txBody>
      </p:sp>
      <p:sp>
        <p:nvSpPr>
          <p:cNvPr id="8" name="Rectangle 7">
            <a:extLst>
              <a:ext uri="{FF2B5EF4-FFF2-40B4-BE49-F238E27FC236}">
                <a16:creationId xmlns:a16="http://schemas.microsoft.com/office/drawing/2014/main" id="{26B73DF6-2DE2-88C0-304C-D86D4A078CFE}"/>
              </a:ext>
            </a:extLst>
          </p:cNvPr>
          <p:cNvSpPr/>
          <p:nvPr/>
        </p:nvSpPr>
        <p:spPr>
          <a:xfrm>
            <a:off x="7449377" y="2879062"/>
            <a:ext cx="3384275" cy="2179955"/>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Tree>
    <p:extLst>
      <p:ext uri="{BB962C8B-B14F-4D97-AF65-F5344CB8AC3E}">
        <p14:creationId xmlns:p14="http://schemas.microsoft.com/office/powerpoint/2010/main" val="3708253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44F7C-31BB-98DB-AFDA-E8DB2A59B48A}"/>
              </a:ext>
            </a:extLst>
          </p:cNvPr>
          <p:cNvSpPr>
            <a:spLocks noGrp="1"/>
          </p:cNvSpPr>
          <p:nvPr>
            <p:ph type="title"/>
          </p:nvPr>
        </p:nvSpPr>
        <p:spPr/>
        <p:txBody>
          <a:bodyPr/>
          <a:lstStyle/>
          <a:p>
            <a:r>
              <a:rPr lang="en-US"/>
              <a:t>C</a:t>
            </a:r>
            <a:r>
              <a:rPr lang="en-CN"/>
              <a:t>ollected training data</a:t>
            </a:r>
          </a:p>
        </p:txBody>
      </p:sp>
      <p:sp>
        <p:nvSpPr>
          <p:cNvPr id="3" name="Content Placeholder 2">
            <a:extLst>
              <a:ext uri="{FF2B5EF4-FFF2-40B4-BE49-F238E27FC236}">
                <a16:creationId xmlns:a16="http://schemas.microsoft.com/office/drawing/2014/main" id="{ABE33F74-EBA6-BF5E-5420-2E1C6CC1F6B8}"/>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679F53DB-AC7F-775E-BCC8-150C6F69DF30}"/>
              </a:ext>
            </a:extLst>
          </p:cNvPr>
          <p:cNvPicPr>
            <a:picLocks noChangeAspect="1"/>
          </p:cNvPicPr>
          <p:nvPr/>
        </p:nvPicPr>
        <p:blipFill>
          <a:blip r:embed="rId2"/>
          <a:stretch>
            <a:fillRect/>
          </a:stretch>
        </p:blipFill>
        <p:spPr>
          <a:xfrm>
            <a:off x="1119640" y="2130458"/>
            <a:ext cx="9952720" cy="4727542"/>
          </a:xfrm>
          <a:prstGeom prst="rect">
            <a:avLst/>
          </a:prstGeom>
        </p:spPr>
      </p:pic>
      <p:sp>
        <p:nvSpPr>
          <p:cNvPr id="5" name="Rectangle 4">
            <a:extLst>
              <a:ext uri="{FF2B5EF4-FFF2-40B4-BE49-F238E27FC236}">
                <a16:creationId xmlns:a16="http://schemas.microsoft.com/office/drawing/2014/main" id="{FF56BB22-93FB-1016-E387-D50ACA68FC37}"/>
              </a:ext>
            </a:extLst>
          </p:cNvPr>
          <p:cNvSpPr/>
          <p:nvPr/>
        </p:nvSpPr>
        <p:spPr>
          <a:xfrm>
            <a:off x="1119640" y="4477732"/>
            <a:ext cx="9952720" cy="2205872"/>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6" name="TextBox 5">
            <a:extLst>
              <a:ext uri="{FF2B5EF4-FFF2-40B4-BE49-F238E27FC236}">
                <a16:creationId xmlns:a16="http://schemas.microsoft.com/office/drawing/2014/main" id="{9B1E3DB9-45F9-748F-F4B0-E8D508764BC5}"/>
              </a:ext>
            </a:extLst>
          </p:cNvPr>
          <p:cNvSpPr txBox="1"/>
          <p:nvPr/>
        </p:nvSpPr>
        <p:spPr>
          <a:xfrm>
            <a:off x="7061690" y="4494229"/>
            <a:ext cx="3684022" cy="369332"/>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is the collected training images</a:t>
            </a:r>
          </a:p>
        </p:txBody>
      </p:sp>
    </p:spTree>
    <p:extLst>
      <p:ext uri="{BB962C8B-B14F-4D97-AF65-F5344CB8AC3E}">
        <p14:creationId xmlns:p14="http://schemas.microsoft.com/office/powerpoint/2010/main" val="35978406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BB5B7-3551-DA4E-FD70-687DA4A636F5}"/>
              </a:ext>
            </a:extLst>
          </p:cNvPr>
          <p:cNvSpPr>
            <a:spLocks noGrp="1"/>
          </p:cNvSpPr>
          <p:nvPr>
            <p:ph type="title"/>
          </p:nvPr>
        </p:nvSpPr>
        <p:spPr/>
        <p:txBody>
          <a:bodyPr/>
          <a:lstStyle/>
          <a:p>
            <a:r>
              <a:rPr lang="en-US"/>
              <a:t>T</a:t>
            </a:r>
            <a:r>
              <a:rPr lang="en-CN"/>
              <a:t>raining data examples</a:t>
            </a:r>
          </a:p>
        </p:txBody>
      </p:sp>
      <p:pic>
        <p:nvPicPr>
          <p:cNvPr id="5" name="Content Placeholder 4" descr="A picture containing floor, indoor, wall, building&#10;&#10;Description automatically generated">
            <a:extLst>
              <a:ext uri="{FF2B5EF4-FFF2-40B4-BE49-F238E27FC236}">
                <a16:creationId xmlns:a16="http://schemas.microsoft.com/office/drawing/2014/main" id="{1D5961C1-EDF9-7398-F7EA-E69A7834A1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3894" y="2667000"/>
            <a:ext cx="4582474" cy="3436856"/>
          </a:xfrm>
        </p:spPr>
      </p:pic>
      <p:pic>
        <p:nvPicPr>
          <p:cNvPr id="7" name="Picture 6" descr="A picture containing floor, wall, indoor, building&#10;&#10;Description automatically generated">
            <a:extLst>
              <a:ext uri="{FF2B5EF4-FFF2-40B4-BE49-F238E27FC236}">
                <a16:creationId xmlns:a16="http://schemas.microsoft.com/office/drawing/2014/main" id="{1B241124-CB7C-9CB0-B6C4-D4F4CD9ED2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5634" y="2667000"/>
            <a:ext cx="4582474" cy="3436856"/>
          </a:xfrm>
          <a:prstGeom prst="rect">
            <a:avLst/>
          </a:prstGeom>
        </p:spPr>
      </p:pic>
    </p:spTree>
    <p:extLst>
      <p:ext uri="{BB962C8B-B14F-4D97-AF65-F5344CB8AC3E}">
        <p14:creationId xmlns:p14="http://schemas.microsoft.com/office/powerpoint/2010/main" val="2259342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41892-14DE-88F3-0ADA-B4FA99C665FA}"/>
              </a:ext>
            </a:extLst>
          </p:cNvPr>
          <p:cNvSpPr>
            <a:spLocks noGrp="1"/>
          </p:cNvSpPr>
          <p:nvPr>
            <p:ph type="title"/>
          </p:nvPr>
        </p:nvSpPr>
        <p:spPr/>
        <p:txBody>
          <a:bodyPr/>
          <a:lstStyle/>
          <a:p>
            <a:r>
              <a:rPr lang="en-CN"/>
              <a:t>training</a:t>
            </a:r>
          </a:p>
        </p:txBody>
      </p:sp>
      <p:sp>
        <p:nvSpPr>
          <p:cNvPr id="3" name="Content Placeholder 2">
            <a:extLst>
              <a:ext uri="{FF2B5EF4-FFF2-40B4-BE49-F238E27FC236}">
                <a16:creationId xmlns:a16="http://schemas.microsoft.com/office/drawing/2014/main" id="{912AFA59-3220-BD49-B23F-179C1BE4E775}"/>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69DF72F9-FBC9-541B-075D-F346A6B7143B}"/>
              </a:ext>
            </a:extLst>
          </p:cNvPr>
          <p:cNvPicPr>
            <a:picLocks noChangeAspect="1"/>
          </p:cNvPicPr>
          <p:nvPr/>
        </p:nvPicPr>
        <p:blipFill>
          <a:blip r:embed="rId2"/>
          <a:stretch>
            <a:fillRect/>
          </a:stretch>
        </p:blipFill>
        <p:spPr>
          <a:xfrm>
            <a:off x="1185110" y="2192655"/>
            <a:ext cx="9821779" cy="4665345"/>
          </a:xfrm>
          <a:prstGeom prst="rect">
            <a:avLst/>
          </a:prstGeom>
        </p:spPr>
      </p:pic>
      <p:sp>
        <p:nvSpPr>
          <p:cNvPr id="5" name="Rectangle 4">
            <a:extLst>
              <a:ext uri="{FF2B5EF4-FFF2-40B4-BE49-F238E27FC236}">
                <a16:creationId xmlns:a16="http://schemas.microsoft.com/office/drawing/2014/main" id="{7389225E-F6C0-E17D-5622-114D10CDAE0C}"/>
              </a:ext>
            </a:extLst>
          </p:cNvPr>
          <p:cNvSpPr/>
          <p:nvPr/>
        </p:nvSpPr>
        <p:spPr>
          <a:xfrm>
            <a:off x="2049701" y="2753032"/>
            <a:ext cx="8957188" cy="314632"/>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6" name="TextBox 5">
            <a:extLst>
              <a:ext uri="{FF2B5EF4-FFF2-40B4-BE49-F238E27FC236}">
                <a16:creationId xmlns:a16="http://schemas.microsoft.com/office/drawing/2014/main" id="{C2647DFE-24FF-7E80-ED34-DFC5A896140E}"/>
              </a:ext>
            </a:extLst>
          </p:cNvPr>
          <p:cNvSpPr txBox="1"/>
          <p:nvPr/>
        </p:nvSpPr>
        <p:spPr>
          <a:xfrm>
            <a:off x="6882581" y="2337028"/>
            <a:ext cx="3020379" cy="369332"/>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is the training command</a:t>
            </a:r>
          </a:p>
        </p:txBody>
      </p:sp>
    </p:spTree>
    <p:extLst>
      <p:ext uri="{BB962C8B-B14F-4D97-AF65-F5344CB8AC3E}">
        <p14:creationId xmlns:p14="http://schemas.microsoft.com/office/powerpoint/2010/main" val="810389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18B0F-058A-CD38-5131-AE8EE2B2CA78}"/>
              </a:ext>
            </a:extLst>
          </p:cNvPr>
          <p:cNvSpPr>
            <a:spLocks noGrp="1"/>
          </p:cNvSpPr>
          <p:nvPr>
            <p:ph type="title"/>
          </p:nvPr>
        </p:nvSpPr>
        <p:spPr/>
        <p:txBody>
          <a:bodyPr/>
          <a:lstStyle/>
          <a:p>
            <a:r>
              <a:rPr lang="en-US"/>
              <a:t>T</a:t>
            </a:r>
            <a:r>
              <a:rPr lang="en-CN"/>
              <a:t>raining results</a:t>
            </a:r>
          </a:p>
        </p:txBody>
      </p:sp>
      <p:sp>
        <p:nvSpPr>
          <p:cNvPr id="3" name="Content Placeholder 2">
            <a:extLst>
              <a:ext uri="{FF2B5EF4-FFF2-40B4-BE49-F238E27FC236}">
                <a16:creationId xmlns:a16="http://schemas.microsoft.com/office/drawing/2014/main" id="{AC2D938F-5487-940B-521A-DE4A020933FE}"/>
              </a:ext>
            </a:extLst>
          </p:cNvPr>
          <p:cNvSpPr>
            <a:spLocks noGrp="1"/>
          </p:cNvSpPr>
          <p:nvPr>
            <p:ph idx="1"/>
          </p:nvPr>
        </p:nvSpPr>
        <p:spPr/>
        <p:txBody>
          <a:bodyPr/>
          <a:lstStyle/>
          <a:p>
            <a:endParaRPr lang="en-CN"/>
          </a:p>
        </p:txBody>
      </p:sp>
      <p:pic>
        <p:nvPicPr>
          <p:cNvPr id="5" name="Picture 4">
            <a:extLst>
              <a:ext uri="{FF2B5EF4-FFF2-40B4-BE49-F238E27FC236}">
                <a16:creationId xmlns:a16="http://schemas.microsoft.com/office/drawing/2014/main" id="{31D4AADA-8AFD-71E7-D488-0E7D222A1731}"/>
              </a:ext>
            </a:extLst>
          </p:cNvPr>
          <p:cNvPicPr>
            <a:picLocks noChangeAspect="1"/>
          </p:cNvPicPr>
          <p:nvPr/>
        </p:nvPicPr>
        <p:blipFill>
          <a:blip r:embed="rId2"/>
          <a:stretch>
            <a:fillRect/>
          </a:stretch>
        </p:blipFill>
        <p:spPr>
          <a:xfrm>
            <a:off x="1109717" y="2121031"/>
            <a:ext cx="9972566" cy="4736969"/>
          </a:xfrm>
          <a:prstGeom prst="rect">
            <a:avLst/>
          </a:prstGeom>
        </p:spPr>
      </p:pic>
      <p:sp>
        <p:nvSpPr>
          <p:cNvPr id="6" name="Rectangle 5">
            <a:extLst>
              <a:ext uri="{FF2B5EF4-FFF2-40B4-BE49-F238E27FC236}">
                <a16:creationId xmlns:a16="http://schemas.microsoft.com/office/drawing/2014/main" id="{D7FCC2C9-0607-1369-384A-7C4CB02C3165}"/>
              </a:ext>
            </a:extLst>
          </p:cNvPr>
          <p:cNvSpPr/>
          <p:nvPr/>
        </p:nvSpPr>
        <p:spPr>
          <a:xfrm>
            <a:off x="1955434" y="6147028"/>
            <a:ext cx="4040014" cy="310276"/>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7" name="TextBox 6">
            <a:extLst>
              <a:ext uri="{FF2B5EF4-FFF2-40B4-BE49-F238E27FC236}">
                <a16:creationId xmlns:a16="http://schemas.microsoft.com/office/drawing/2014/main" id="{1C04A3CC-A629-8C56-C027-DD64095FAA93}"/>
              </a:ext>
            </a:extLst>
          </p:cNvPr>
          <p:cNvSpPr txBox="1"/>
          <p:nvPr/>
        </p:nvSpPr>
        <p:spPr>
          <a:xfrm>
            <a:off x="5995448" y="5772834"/>
            <a:ext cx="3743332" cy="646331"/>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are the training results: </a:t>
            </a:r>
          </a:p>
          <a:p>
            <a:r>
              <a:rPr lang="en-US">
                <a:solidFill>
                  <a:srgbClr val="FF0000"/>
                </a:solidFill>
                <a:highlight>
                  <a:srgbClr val="FFFF00"/>
                </a:highlight>
              </a:rPr>
              <a:t>C</a:t>
            </a:r>
            <a:r>
              <a:rPr lang="en-CN">
                <a:solidFill>
                  <a:srgbClr val="FF0000"/>
                </a:solidFill>
                <a:highlight>
                  <a:srgbClr val="FFFF00"/>
                </a:highlight>
              </a:rPr>
              <a:t>heckpoint.pth and model_best.pth</a:t>
            </a:r>
          </a:p>
        </p:txBody>
      </p:sp>
    </p:spTree>
    <p:extLst>
      <p:ext uri="{BB962C8B-B14F-4D97-AF65-F5344CB8AC3E}">
        <p14:creationId xmlns:p14="http://schemas.microsoft.com/office/powerpoint/2010/main" val="3620542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7A7AD-CAAC-AB1F-642E-944EF7DAF067}"/>
              </a:ext>
            </a:extLst>
          </p:cNvPr>
          <p:cNvSpPr>
            <a:spLocks noGrp="1"/>
          </p:cNvSpPr>
          <p:nvPr>
            <p:ph type="title"/>
          </p:nvPr>
        </p:nvSpPr>
        <p:spPr/>
        <p:txBody>
          <a:bodyPr/>
          <a:lstStyle/>
          <a:p>
            <a:r>
              <a:rPr lang="en-US"/>
              <a:t>R</a:t>
            </a:r>
            <a:r>
              <a:rPr lang="en-CN"/>
              <a:t>unning model with the model file</a:t>
            </a:r>
          </a:p>
        </p:txBody>
      </p:sp>
      <p:sp>
        <p:nvSpPr>
          <p:cNvPr id="3" name="Content Placeholder 2">
            <a:extLst>
              <a:ext uri="{FF2B5EF4-FFF2-40B4-BE49-F238E27FC236}">
                <a16:creationId xmlns:a16="http://schemas.microsoft.com/office/drawing/2014/main" id="{03814EA9-4291-38D9-B608-09FA95A1ED9F}"/>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08CE92AA-AED3-100D-3BCA-205E45884C96}"/>
              </a:ext>
            </a:extLst>
          </p:cNvPr>
          <p:cNvPicPr>
            <a:picLocks noChangeAspect="1"/>
          </p:cNvPicPr>
          <p:nvPr/>
        </p:nvPicPr>
        <p:blipFill>
          <a:blip r:embed="rId2"/>
          <a:stretch>
            <a:fillRect/>
          </a:stretch>
        </p:blipFill>
        <p:spPr>
          <a:xfrm>
            <a:off x="1056195" y="2070185"/>
            <a:ext cx="10079610" cy="4787815"/>
          </a:xfrm>
          <a:prstGeom prst="rect">
            <a:avLst/>
          </a:prstGeom>
        </p:spPr>
      </p:pic>
      <p:sp>
        <p:nvSpPr>
          <p:cNvPr id="5" name="Rectangle 4">
            <a:extLst>
              <a:ext uri="{FF2B5EF4-FFF2-40B4-BE49-F238E27FC236}">
                <a16:creationId xmlns:a16="http://schemas.microsoft.com/office/drawing/2014/main" id="{7E5D49D7-2078-B735-F68A-67756018865F}"/>
              </a:ext>
            </a:extLst>
          </p:cNvPr>
          <p:cNvSpPr/>
          <p:nvPr/>
        </p:nvSpPr>
        <p:spPr>
          <a:xfrm>
            <a:off x="2479248" y="2800512"/>
            <a:ext cx="7437749" cy="480015"/>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6" name="TextBox 5">
            <a:extLst>
              <a:ext uri="{FF2B5EF4-FFF2-40B4-BE49-F238E27FC236}">
                <a16:creationId xmlns:a16="http://schemas.microsoft.com/office/drawing/2014/main" id="{DEF6B055-064B-06D4-2125-F412705E2A02}"/>
              </a:ext>
            </a:extLst>
          </p:cNvPr>
          <p:cNvSpPr txBox="1"/>
          <p:nvPr/>
        </p:nvSpPr>
        <p:spPr>
          <a:xfrm>
            <a:off x="4440026" y="2094350"/>
            <a:ext cx="4449038" cy="646331"/>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is the model running command: </a:t>
            </a:r>
          </a:p>
          <a:p>
            <a:r>
              <a:rPr lang="en-US">
                <a:solidFill>
                  <a:srgbClr val="FF0000"/>
                </a:solidFill>
                <a:highlight>
                  <a:srgbClr val="FFFF00"/>
                </a:highlight>
              </a:rPr>
              <a:t>The weights file “</a:t>
            </a:r>
            <a:r>
              <a:rPr lang="en-CN">
                <a:solidFill>
                  <a:srgbClr val="FF0000"/>
                </a:solidFill>
                <a:highlight>
                  <a:srgbClr val="FFFF00"/>
                </a:highlight>
              </a:rPr>
              <a:t>model_best.pth” is loaded</a:t>
            </a:r>
          </a:p>
        </p:txBody>
      </p:sp>
    </p:spTree>
    <p:extLst>
      <p:ext uri="{BB962C8B-B14F-4D97-AF65-F5344CB8AC3E}">
        <p14:creationId xmlns:p14="http://schemas.microsoft.com/office/powerpoint/2010/main" val="1355934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7" name="Straight Connector 17">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8" name="Rectangle 19">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F48BDEF-450B-1ED9-9E7F-9C04FC0D7400}"/>
              </a:ext>
            </a:extLst>
          </p:cNvPr>
          <p:cNvPicPr>
            <a:picLocks noChangeAspect="1"/>
          </p:cNvPicPr>
          <p:nvPr/>
        </p:nvPicPr>
        <p:blipFill rotWithShape="1">
          <a:blip r:embed="rId2">
            <a:alphaModFix/>
          </a:blip>
          <a:srcRect t="6659" b="2980"/>
          <a:stretch/>
        </p:blipFill>
        <p:spPr>
          <a:xfrm>
            <a:off x="20" y="1571"/>
            <a:ext cx="12191980" cy="6856429"/>
          </a:xfrm>
          <a:prstGeom prst="rect">
            <a:avLst/>
          </a:prstGeom>
        </p:spPr>
      </p:pic>
      <p:sp>
        <p:nvSpPr>
          <p:cNvPr id="39" name="Rectangle 21">
            <a:extLst>
              <a:ext uri="{FF2B5EF4-FFF2-40B4-BE49-F238E27FC236}">
                <a16:creationId xmlns:a16="http://schemas.microsoft.com/office/drawing/2014/main" id="{82D9AADB-3C09-45F7-99F1-39BFA1950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728686"/>
            <a:ext cx="12192000" cy="4129314"/>
          </a:xfrm>
          <a:prstGeom prst="rect">
            <a:avLst/>
          </a:prstGeom>
          <a:gradFill flip="none" rotWithShape="1">
            <a:gsLst>
              <a:gs pos="0">
                <a:srgbClr val="000000">
                  <a:alpha val="43000"/>
                </a:srgbClr>
              </a:gs>
              <a:gs pos="100000">
                <a:srgbClr val="000000">
                  <a:alpha val="0"/>
                </a:srgbClr>
              </a:gs>
              <a:gs pos="60000">
                <a:srgbClr val="000000">
                  <a:alpha val="24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3466B73-2BAF-B518-0767-A703D875DB38}"/>
              </a:ext>
            </a:extLst>
          </p:cNvPr>
          <p:cNvSpPr>
            <a:spLocks noGrp="1"/>
          </p:cNvSpPr>
          <p:nvPr>
            <p:ph type="title"/>
          </p:nvPr>
        </p:nvSpPr>
        <p:spPr>
          <a:xfrm>
            <a:off x="1429612" y="2286000"/>
            <a:ext cx="8476388" cy="2737367"/>
          </a:xfrm>
        </p:spPr>
        <p:txBody>
          <a:bodyPr vert="horz" lIns="91440" tIns="45720" rIns="91440" bIns="45720" rtlCol="0" anchor="b">
            <a:normAutofit/>
          </a:bodyPr>
          <a:lstStyle/>
          <a:p>
            <a:r>
              <a:rPr lang="en-US" sz="2800">
                <a:solidFill>
                  <a:srgbClr val="FFFFFF"/>
                </a:solidFill>
              </a:rPr>
              <a:t>Explain about steps to Launch the container and issues to run the ROS or GAZEBO container</a:t>
            </a:r>
          </a:p>
          <a:p>
            <a:endParaRPr lang="en-US" sz="2800">
              <a:solidFill>
                <a:srgbClr val="FFFFFF"/>
              </a:solidFill>
            </a:endParaRPr>
          </a:p>
        </p:txBody>
      </p:sp>
      <p:cxnSp>
        <p:nvCxnSpPr>
          <p:cNvPr id="40" name="Straight Connector 23">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27343"/>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34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75657-6506-2CA3-9E9D-3A134AADE8C9}"/>
              </a:ext>
            </a:extLst>
          </p:cNvPr>
          <p:cNvSpPr>
            <a:spLocks noGrp="1"/>
          </p:cNvSpPr>
          <p:nvPr>
            <p:ph type="title"/>
          </p:nvPr>
        </p:nvSpPr>
        <p:spPr/>
        <p:txBody>
          <a:bodyPr/>
          <a:lstStyle/>
          <a:p>
            <a:r>
              <a:rPr lang="en-US"/>
              <a:t>Download the container</a:t>
            </a:r>
            <a:endParaRPr lang="en-CN"/>
          </a:p>
        </p:txBody>
      </p:sp>
      <p:sp>
        <p:nvSpPr>
          <p:cNvPr id="3" name="Content Placeholder 2">
            <a:extLst>
              <a:ext uri="{FF2B5EF4-FFF2-40B4-BE49-F238E27FC236}">
                <a16:creationId xmlns:a16="http://schemas.microsoft.com/office/drawing/2014/main" id="{E2478BDE-16AE-4A01-281C-C023E94CBB6C}"/>
              </a:ext>
            </a:extLst>
          </p:cNvPr>
          <p:cNvSpPr>
            <a:spLocks noGrp="1"/>
          </p:cNvSpPr>
          <p:nvPr>
            <p:ph idx="1"/>
          </p:nvPr>
        </p:nvSpPr>
        <p:spPr/>
        <p:txBody>
          <a:bodyPr/>
          <a:lstStyle/>
          <a:p>
            <a:endParaRPr lang="en-CN"/>
          </a:p>
        </p:txBody>
      </p:sp>
      <p:pic>
        <p:nvPicPr>
          <p:cNvPr id="4" name="Picture 3">
            <a:extLst>
              <a:ext uri="{FF2B5EF4-FFF2-40B4-BE49-F238E27FC236}">
                <a16:creationId xmlns:a16="http://schemas.microsoft.com/office/drawing/2014/main" id="{A4C5E51D-A2F0-00C3-13C6-D5263C0A8263}"/>
              </a:ext>
            </a:extLst>
          </p:cNvPr>
          <p:cNvPicPr>
            <a:picLocks noChangeAspect="1"/>
          </p:cNvPicPr>
          <p:nvPr/>
        </p:nvPicPr>
        <p:blipFill rotWithShape="1">
          <a:blip r:embed="rId2"/>
          <a:srcRect b="27568"/>
          <a:stretch/>
        </p:blipFill>
        <p:spPr>
          <a:xfrm>
            <a:off x="1429566" y="2116435"/>
            <a:ext cx="9328608" cy="4741565"/>
          </a:xfrm>
          <a:prstGeom prst="rect">
            <a:avLst/>
          </a:prstGeom>
        </p:spPr>
      </p:pic>
    </p:spTree>
    <p:extLst>
      <p:ext uri="{BB962C8B-B14F-4D97-AF65-F5344CB8AC3E}">
        <p14:creationId xmlns:p14="http://schemas.microsoft.com/office/powerpoint/2010/main" val="422236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7855-F9FA-F03F-2E06-5084EE1AF6CF}"/>
              </a:ext>
            </a:extLst>
          </p:cNvPr>
          <p:cNvSpPr>
            <a:spLocks noGrp="1"/>
          </p:cNvSpPr>
          <p:nvPr>
            <p:ph type="title"/>
          </p:nvPr>
        </p:nvSpPr>
        <p:spPr/>
        <p:txBody>
          <a:bodyPr/>
          <a:lstStyle/>
          <a:p>
            <a:r>
              <a:rPr lang="en-US"/>
              <a:t>Launch the container</a:t>
            </a:r>
          </a:p>
        </p:txBody>
      </p:sp>
      <p:sp>
        <p:nvSpPr>
          <p:cNvPr id="3" name="Text Placeholder 2">
            <a:extLst>
              <a:ext uri="{FF2B5EF4-FFF2-40B4-BE49-F238E27FC236}">
                <a16:creationId xmlns:a16="http://schemas.microsoft.com/office/drawing/2014/main" id="{3ADCE05A-5AAA-4033-DF09-6303A86D0E5A}"/>
              </a:ext>
            </a:extLst>
          </p:cNvPr>
          <p:cNvSpPr>
            <a:spLocks noGrp="1"/>
          </p:cNvSpPr>
          <p:nvPr>
            <p:ph idx="1"/>
          </p:nvPr>
        </p:nvSpPr>
        <p:spPr/>
        <p:txBody>
          <a:bodyPr vert="horz" lIns="91440" tIns="45720" rIns="91440" bIns="45720" rtlCol="0" anchor="t">
            <a:normAutofit/>
          </a:bodyPr>
          <a:lstStyle/>
          <a:p>
            <a:endParaRPr lang="en-US"/>
          </a:p>
        </p:txBody>
      </p:sp>
      <p:pic>
        <p:nvPicPr>
          <p:cNvPr id="4" name="Picture 3">
            <a:extLst>
              <a:ext uri="{FF2B5EF4-FFF2-40B4-BE49-F238E27FC236}">
                <a16:creationId xmlns:a16="http://schemas.microsoft.com/office/drawing/2014/main" id="{001DD222-321D-B2E0-A32E-14860EEA49A1}"/>
              </a:ext>
            </a:extLst>
          </p:cNvPr>
          <p:cNvPicPr>
            <a:picLocks noChangeAspect="1"/>
          </p:cNvPicPr>
          <p:nvPr/>
        </p:nvPicPr>
        <p:blipFill>
          <a:blip r:embed="rId2"/>
          <a:stretch>
            <a:fillRect/>
          </a:stretch>
        </p:blipFill>
        <p:spPr>
          <a:xfrm>
            <a:off x="1109331" y="2120665"/>
            <a:ext cx="9973337" cy="4737335"/>
          </a:xfrm>
          <a:prstGeom prst="rect">
            <a:avLst/>
          </a:prstGeom>
        </p:spPr>
      </p:pic>
      <p:sp>
        <p:nvSpPr>
          <p:cNvPr id="5" name="Rectangle 4">
            <a:extLst>
              <a:ext uri="{FF2B5EF4-FFF2-40B4-BE49-F238E27FC236}">
                <a16:creationId xmlns:a16="http://schemas.microsoft.com/office/drawing/2014/main" id="{3AD233CF-F1C9-6E43-4DD1-BD9A2849D7E5}"/>
              </a:ext>
            </a:extLst>
          </p:cNvPr>
          <p:cNvSpPr/>
          <p:nvPr/>
        </p:nvSpPr>
        <p:spPr>
          <a:xfrm>
            <a:off x="4288808" y="3690641"/>
            <a:ext cx="1093897" cy="230909"/>
          </a:xfrm>
          <a:prstGeom prst="rect">
            <a:avLst/>
          </a:prstGeom>
          <a:noFill/>
          <a:ln w="38100" cap="flat" cmpd="sng" algn="ctr">
            <a:solidFill>
              <a:srgbClr val="FFFF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CN"/>
          </a:p>
        </p:txBody>
      </p:sp>
      <p:sp>
        <p:nvSpPr>
          <p:cNvPr id="6" name="TextBox 5">
            <a:extLst>
              <a:ext uri="{FF2B5EF4-FFF2-40B4-BE49-F238E27FC236}">
                <a16:creationId xmlns:a16="http://schemas.microsoft.com/office/drawing/2014/main" id="{7A91891E-5539-FBED-73BD-B2C64798399D}"/>
              </a:ext>
            </a:extLst>
          </p:cNvPr>
          <p:cNvSpPr txBox="1"/>
          <p:nvPr/>
        </p:nvSpPr>
        <p:spPr>
          <a:xfrm>
            <a:off x="5053781" y="2388056"/>
            <a:ext cx="3716082" cy="369332"/>
          </a:xfrm>
          <a:prstGeom prst="rect">
            <a:avLst/>
          </a:prstGeom>
          <a:noFill/>
        </p:spPr>
        <p:txBody>
          <a:bodyPr wrap="none" rtlCol="0">
            <a:spAutoFit/>
          </a:bodyPr>
          <a:lstStyle/>
          <a:p>
            <a:r>
              <a:rPr lang="en-US">
                <a:solidFill>
                  <a:srgbClr val="FF0000"/>
                </a:solidFill>
                <a:highlight>
                  <a:srgbClr val="FFFF00"/>
                </a:highlight>
              </a:rPr>
              <a:t>T</a:t>
            </a:r>
            <a:r>
              <a:rPr lang="en-CN">
                <a:solidFill>
                  <a:srgbClr val="FF0000"/>
                </a:solidFill>
                <a:highlight>
                  <a:srgbClr val="FFFF00"/>
                </a:highlight>
              </a:rPr>
              <a:t>his is the data collection command</a:t>
            </a:r>
          </a:p>
        </p:txBody>
      </p:sp>
    </p:spTree>
    <p:extLst>
      <p:ext uri="{BB962C8B-B14F-4D97-AF65-F5344CB8AC3E}">
        <p14:creationId xmlns:p14="http://schemas.microsoft.com/office/powerpoint/2010/main" val="1143381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9D04F-E6D2-D46D-E56C-BF88F4B6DFAD}"/>
              </a:ext>
            </a:extLst>
          </p:cNvPr>
          <p:cNvSpPr>
            <a:spLocks noGrp="1"/>
          </p:cNvSpPr>
          <p:nvPr>
            <p:ph type="title"/>
          </p:nvPr>
        </p:nvSpPr>
        <p:spPr>
          <a:xfrm>
            <a:off x="1477191" y="325117"/>
            <a:ext cx="9238434" cy="536091"/>
          </a:xfrm>
        </p:spPr>
        <p:txBody>
          <a:bodyPr/>
          <a:lstStyle/>
          <a:p>
            <a:r>
              <a:rPr lang="en-US" sz="2400">
                <a:ea typeface="+mj-lt"/>
                <a:cs typeface="+mj-lt"/>
              </a:rPr>
              <a:t>ISSUES TO RUN THE ROS OR GAZEBO CONTAINER</a:t>
            </a:r>
            <a:endParaRPr lang="en-US" sz="2400" b="0">
              <a:ea typeface="+mj-lt"/>
              <a:cs typeface="+mj-lt"/>
            </a:endParaRPr>
          </a:p>
        </p:txBody>
      </p:sp>
      <p:sp>
        <p:nvSpPr>
          <p:cNvPr id="3" name="Content Placeholder 2">
            <a:extLst>
              <a:ext uri="{FF2B5EF4-FFF2-40B4-BE49-F238E27FC236}">
                <a16:creationId xmlns:a16="http://schemas.microsoft.com/office/drawing/2014/main" id="{C18AC676-4A5E-2472-7519-2CA11D3F451E}"/>
              </a:ext>
            </a:extLst>
          </p:cNvPr>
          <p:cNvSpPr>
            <a:spLocks noGrp="1"/>
          </p:cNvSpPr>
          <p:nvPr>
            <p:ph idx="1"/>
          </p:nvPr>
        </p:nvSpPr>
        <p:spPr>
          <a:xfrm>
            <a:off x="858066" y="1053703"/>
            <a:ext cx="10470730" cy="5405437"/>
          </a:xfrm>
        </p:spPr>
        <p:txBody>
          <a:bodyPr vert="horz" lIns="91440" tIns="45720" rIns="91440" bIns="45720" rtlCol="0" anchor="t">
            <a:noAutofit/>
          </a:bodyPr>
          <a:lstStyle/>
          <a:p>
            <a:pPr marL="0" indent="0">
              <a:buNone/>
            </a:pPr>
            <a:r>
              <a:rPr lang="en-US" sz="1400" dirty="0">
                <a:ea typeface="+mn-lt"/>
                <a:cs typeface="+mn-lt"/>
              </a:rPr>
              <a:t>Running ROS (Robot Operating System) or Gazebo (a 3D robot simulation environment) inside a container can sometimes lead to issues due to the complexity of the software and the environment required for it to run. Some of the common issues faced while trying to run a ROS or Gazebo container are:</a:t>
            </a:r>
            <a:endParaRPr lang="en-US" sz="1400"/>
          </a:p>
          <a:p>
            <a:pPr marL="342900" indent="-342900">
              <a:buAutoNum type="arabicPeriod"/>
            </a:pPr>
            <a:r>
              <a:rPr lang="en-US" sz="1400" dirty="0">
                <a:ea typeface="+mn-lt"/>
                <a:cs typeface="+mn-lt"/>
              </a:rPr>
              <a:t>Graphics display issues: ROS and Gazebo require a graphics display to run properly. If you are running the container on a remote machine, you may need to use X11 forwarding or VNC to display the graphics.</a:t>
            </a:r>
          </a:p>
          <a:p>
            <a:pPr marL="342900" indent="-342900">
              <a:buAutoNum type="arabicPeriod"/>
            </a:pPr>
            <a:r>
              <a:rPr lang="en-US" sz="1400" dirty="0">
                <a:ea typeface="+mn-lt"/>
                <a:cs typeface="+mn-lt"/>
              </a:rPr>
              <a:t> Network issues: ROS and Gazebo rely heavily on networking for communication between nodes and simulation environments. Make sure the container is configured to use the correct network settings and that any firewalls or network security measures are properly configured. </a:t>
            </a:r>
          </a:p>
          <a:p>
            <a:pPr marL="342900" indent="-342900">
              <a:buAutoNum type="arabicPeriod"/>
            </a:pPr>
            <a:r>
              <a:rPr lang="en-US" sz="1400" dirty="0">
                <a:ea typeface="+mn-lt"/>
                <a:cs typeface="+mn-lt"/>
              </a:rPr>
              <a:t>Hardware compatibility: ROS and Gazebo rely on certain hardware components to function properly, such as graphics cards and sensors. Ensure that the container is running on a machine with compatible hardware. </a:t>
            </a:r>
          </a:p>
          <a:p>
            <a:pPr marL="342900" indent="-342900">
              <a:buAutoNum type="arabicPeriod"/>
            </a:pPr>
            <a:r>
              <a:rPr lang="en-US" sz="1400" dirty="0">
                <a:ea typeface="+mn-lt"/>
                <a:cs typeface="+mn-lt"/>
              </a:rPr>
              <a:t>Package compatibility: ROS and Gazebo rely on specific versions of packages and libraries. Make sure that the container is running the correct versions of these packages and that they are properly installed. </a:t>
            </a:r>
            <a:endParaRPr lang="en-US"/>
          </a:p>
          <a:p>
            <a:pPr marL="342900" indent="-342900">
              <a:buAutoNum type="arabicPeriod"/>
            </a:pPr>
            <a:r>
              <a:rPr lang="en-US" sz="1400" dirty="0">
                <a:ea typeface="+mn-lt"/>
                <a:cs typeface="+mn-lt"/>
              </a:rPr>
              <a:t>Resource allocation: ROS and Gazebo require a significant amount of resources, such as CPU and memory, to run smoothly. Make sure that the container is configured to allocate enough resources to run these applications effectively. </a:t>
            </a:r>
          </a:p>
          <a:p>
            <a:pPr marL="342900" indent="-342900">
              <a:buAutoNum type="arabicPeriod"/>
            </a:pPr>
            <a:r>
              <a:rPr lang="en-US" sz="1400" dirty="0">
                <a:ea typeface="+mn-lt"/>
                <a:cs typeface="+mn-lt"/>
              </a:rPr>
              <a:t>Containerization issues: Containerization itself can sometimes cause issues when running ROS or Gazebo. Make sure that the container is properly configured and that any necessary dependencies or libraries are included in the container image.</a:t>
            </a:r>
            <a:endParaRPr lang="en-US" sz="1400"/>
          </a:p>
        </p:txBody>
      </p:sp>
    </p:spTree>
    <p:extLst>
      <p:ext uri="{BB962C8B-B14F-4D97-AF65-F5344CB8AC3E}">
        <p14:creationId xmlns:p14="http://schemas.microsoft.com/office/powerpoint/2010/main" val="3854901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7" name="Rectangle 46">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F48BDEF-450B-1ED9-9E7F-9C04FC0D7400}"/>
              </a:ext>
            </a:extLst>
          </p:cNvPr>
          <p:cNvPicPr>
            <a:picLocks noChangeAspect="1"/>
          </p:cNvPicPr>
          <p:nvPr/>
        </p:nvPicPr>
        <p:blipFill rotWithShape="1">
          <a:blip r:embed="rId2">
            <a:alphaModFix/>
          </a:blip>
          <a:srcRect t="6659" b="2980"/>
          <a:stretch/>
        </p:blipFill>
        <p:spPr>
          <a:xfrm>
            <a:off x="20" y="1571"/>
            <a:ext cx="12191980" cy="6856429"/>
          </a:xfrm>
          <a:prstGeom prst="rect">
            <a:avLst/>
          </a:prstGeom>
        </p:spPr>
      </p:pic>
      <p:sp>
        <p:nvSpPr>
          <p:cNvPr id="49" name="Rectangle 48">
            <a:extLst>
              <a:ext uri="{FF2B5EF4-FFF2-40B4-BE49-F238E27FC236}">
                <a16:creationId xmlns:a16="http://schemas.microsoft.com/office/drawing/2014/main" id="{82D9AADB-3C09-45F7-99F1-39BFA1950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728686"/>
            <a:ext cx="12192000" cy="4129314"/>
          </a:xfrm>
          <a:prstGeom prst="rect">
            <a:avLst/>
          </a:prstGeom>
          <a:gradFill flip="none" rotWithShape="1">
            <a:gsLst>
              <a:gs pos="0">
                <a:srgbClr val="000000">
                  <a:alpha val="43000"/>
                </a:srgbClr>
              </a:gs>
              <a:gs pos="100000">
                <a:srgbClr val="000000">
                  <a:alpha val="0"/>
                </a:srgbClr>
              </a:gs>
              <a:gs pos="60000">
                <a:srgbClr val="000000">
                  <a:alpha val="24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3466B73-2BAF-B518-0767-A703D875DB38}"/>
              </a:ext>
            </a:extLst>
          </p:cNvPr>
          <p:cNvSpPr>
            <a:spLocks noGrp="1"/>
          </p:cNvSpPr>
          <p:nvPr>
            <p:ph type="title"/>
          </p:nvPr>
        </p:nvSpPr>
        <p:spPr>
          <a:xfrm>
            <a:off x="1429612" y="2286000"/>
            <a:ext cx="8476388" cy="2737367"/>
          </a:xfrm>
        </p:spPr>
        <p:txBody>
          <a:bodyPr vert="horz" lIns="91440" tIns="45720" rIns="91440" bIns="45720" rtlCol="0" anchor="b">
            <a:normAutofit/>
          </a:bodyPr>
          <a:lstStyle/>
          <a:p>
            <a:r>
              <a:rPr lang="en-US" sz="2800">
                <a:solidFill>
                  <a:srgbClr val="FFFFFF"/>
                </a:solidFill>
              </a:rPr>
              <a:t>Explain the CNN algorithm</a:t>
            </a:r>
          </a:p>
          <a:p>
            <a:endParaRPr lang="en-US" sz="2800">
              <a:solidFill>
                <a:srgbClr val="FFFFFF"/>
              </a:solidFill>
            </a:endParaRPr>
          </a:p>
        </p:txBody>
      </p:sp>
      <p:cxnSp>
        <p:nvCxnSpPr>
          <p:cNvPr id="51" name="Straight Connector 50">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27343"/>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053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id="{07BB03A1-41F7-76CA-E199-C4E04444E8DD}"/>
              </a:ext>
            </a:extLst>
          </p:cNvPr>
          <p:cNvPicPr>
            <a:picLocks noGrp="1" noChangeAspect="1"/>
          </p:cNvPicPr>
          <p:nvPr>
            <p:ph idx="1"/>
          </p:nvPr>
        </p:nvPicPr>
        <p:blipFill>
          <a:blip r:embed="rId2"/>
          <a:stretch>
            <a:fillRect/>
          </a:stretch>
        </p:blipFill>
        <p:spPr>
          <a:xfrm>
            <a:off x="7544786" y="3154016"/>
            <a:ext cx="4588238" cy="2524540"/>
          </a:xfrm>
        </p:spPr>
      </p:pic>
      <p:sp>
        <p:nvSpPr>
          <p:cNvPr id="5" name="TextBox 4">
            <a:extLst>
              <a:ext uri="{FF2B5EF4-FFF2-40B4-BE49-F238E27FC236}">
                <a16:creationId xmlns:a16="http://schemas.microsoft.com/office/drawing/2014/main" id="{FCFBB119-96FC-0D8B-5A19-4A3E017DAB26}"/>
              </a:ext>
            </a:extLst>
          </p:cNvPr>
          <p:cNvSpPr txBox="1"/>
          <p:nvPr/>
        </p:nvSpPr>
        <p:spPr>
          <a:xfrm>
            <a:off x="257091" y="2560319"/>
            <a:ext cx="7181352" cy="59093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The working can be explained with the following steps</a:t>
            </a:r>
            <a:r>
              <a:rPr lang="en-US" b="1" dirty="0">
                <a:ea typeface="+mn-lt"/>
                <a:cs typeface="+mn-lt"/>
              </a:rPr>
              <a:t>:</a:t>
            </a:r>
            <a:endParaRPr lang="en-US" dirty="0"/>
          </a:p>
          <a:p>
            <a:endParaRPr lang="en-US" dirty="0"/>
          </a:p>
          <a:p>
            <a:r>
              <a:rPr lang="en-US" dirty="0">
                <a:ea typeface="+mn-lt"/>
                <a:cs typeface="+mn-lt"/>
              </a:rPr>
              <a:t>Convolutional Layer</a:t>
            </a:r>
            <a:endParaRPr lang="en-US" dirty="0"/>
          </a:p>
          <a:p>
            <a:pPr marL="285750" indent="-285750">
              <a:buFont typeface="Arial"/>
              <a:buChar char="•"/>
            </a:pPr>
            <a:r>
              <a:rPr lang="en-US" dirty="0">
                <a:ea typeface="+mn-lt"/>
                <a:cs typeface="+mn-lt"/>
              </a:rPr>
              <a:t>Input image with pixels is entered into the convolutional layers</a:t>
            </a:r>
            <a:endParaRPr lang="en-US" dirty="0"/>
          </a:p>
          <a:p>
            <a:pPr marL="285750" indent="-285750">
              <a:buFont typeface="Arial"/>
              <a:buChar char="•"/>
            </a:pPr>
            <a:r>
              <a:rPr lang="en-US" dirty="0">
                <a:ea typeface="+mn-lt"/>
                <a:cs typeface="+mn-lt"/>
              </a:rPr>
              <a:t>Black and white picture is interpreted as a 2D layer while color picture becomes a 3D array with RGB layers</a:t>
            </a:r>
            <a:endParaRPr lang="en-US" dirty="0"/>
          </a:p>
          <a:p>
            <a:pPr marL="285750" indent="-285750">
              <a:buFont typeface="Arial"/>
              <a:buChar char="•"/>
            </a:pPr>
            <a:r>
              <a:rPr lang="en-US" dirty="0">
                <a:ea typeface="+mn-lt"/>
                <a:cs typeface="+mn-lt"/>
              </a:rPr>
              <a:t>Software selects a filter and produces a convolution movement along with the input image, moving right along the image by 1 unit</a:t>
            </a:r>
            <a:endParaRPr lang="en-US" dirty="0"/>
          </a:p>
          <a:p>
            <a:pPr marL="285750" indent="-285750">
              <a:buFont typeface="Arial"/>
              <a:buChar char="•"/>
            </a:pPr>
            <a:r>
              <a:rPr lang="en-US" dirty="0">
                <a:ea typeface="+mn-lt"/>
                <a:cs typeface="+mn-lt"/>
              </a:rPr>
              <a:t>Filter multiplies values with original picture values, and all the multiplied figures are added up together to generate a single number</a:t>
            </a:r>
            <a:endParaRPr lang="en-US" dirty="0"/>
          </a:p>
          <a:p>
            <a:pPr marL="285750" indent="-285750">
              <a:buFont typeface="Arial"/>
              <a:buChar char="•"/>
            </a:pPr>
            <a:r>
              <a:rPr lang="en-US" dirty="0">
                <a:ea typeface="+mn-lt"/>
                <a:cs typeface="+mn-lt"/>
              </a:rPr>
              <a:t>This process is repeated along the entire image, and a matrix smaller than the original input image is obtained</a:t>
            </a:r>
            <a:endParaRPr lang="en-US" dirty="0"/>
          </a:p>
          <a:p>
            <a:pPr marL="285750" indent="-285750">
              <a:buFont typeface="Arial"/>
              <a:buChar char="•"/>
            </a:pPr>
            <a:r>
              <a:rPr lang="en-US" dirty="0">
                <a:ea typeface="+mn-lt"/>
                <a:cs typeface="+mn-lt"/>
              </a:rPr>
              <a:t>Final array is called the feature map or activation map</a:t>
            </a:r>
            <a:endParaRPr lang="en-US" dirty="0"/>
          </a:p>
          <a:p>
            <a:pPr marL="285750" indent="-285750">
              <a:buFont typeface="Arial"/>
              <a:buChar char="•"/>
            </a:pPr>
            <a:r>
              <a:rPr lang="en-US" dirty="0">
                <a:ea typeface="+mn-lt"/>
                <a:cs typeface="+mn-lt"/>
              </a:rPr>
              <a:t>Convolution of an image helps perform operations such as edge detection, sharpening, and blurring by applying different filters</a:t>
            </a:r>
            <a:endParaRPr lang="en-US" dirty="0"/>
          </a:p>
          <a:p>
            <a:endParaRPr lang="en-US" dirty="0"/>
          </a:p>
          <a:p>
            <a:endParaRPr lang="en-US" dirty="0"/>
          </a:p>
          <a:p>
            <a:endParaRPr lang="en-US" dirty="0"/>
          </a:p>
          <a:p>
            <a:endParaRPr lang="en-US" dirty="0"/>
          </a:p>
          <a:p>
            <a:endParaRPr lang="en-US" dirty="0"/>
          </a:p>
          <a:p>
            <a:endParaRPr lang="en-US" dirty="0"/>
          </a:p>
        </p:txBody>
      </p:sp>
      <p:sp>
        <p:nvSpPr>
          <p:cNvPr id="6" name="TextBox 5">
            <a:extLst>
              <a:ext uri="{FF2B5EF4-FFF2-40B4-BE49-F238E27FC236}">
                <a16:creationId xmlns:a16="http://schemas.microsoft.com/office/drawing/2014/main" id="{B9B26236-4C87-3C0D-1DDF-BAB79CA8B0E7}"/>
              </a:ext>
            </a:extLst>
          </p:cNvPr>
          <p:cNvSpPr txBox="1"/>
          <p:nvPr/>
        </p:nvSpPr>
        <p:spPr>
          <a:xfrm>
            <a:off x="298173" y="441297"/>
            <a:ext cx="11020507"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A </a:t>
            </a:r>
            <a:r>
              <a:rPr lang="en-US" b="1" dirty="0">
                <a:ea typeface="+mn-lt"/>
                <a:cs typeface="+mn-lt"/>
              </a:rPr>
              <a:t>Convolutional Neural Network (ConvNet/CNN)</a:t>
            </a:r>
            <a:r>
              <a:rPr lang="en-US" dirty="0">
                <a:ea typeface="+mn-lt"/>
                <a:cs typeface="+mn-lt"/>
              </a:rPr>
              <a:t> is a Deep Learning algorithm that can take in an input image, assign importance (learnable weights and biases) to various aspects/objects in the image, and be able to differentiate one from the other. The pre-processing required in a ConvNet is much lower as compared to other classification algorithms. While in primitive methods filters are hand-engineered, with enough training, ConvNets could learn these filters/characteristics.</a:t>
            </a:r>
            <a:endParaRPr lang="en-US" dirty="0"/>
          </a:p>
        </p:txBody>
      </p:sp>
    </p:spTree>
    <p:extLst>
      <p:ext uri="{BB962C8B-B14F-4D97-AF65-F5344CB8AC3E}">
        <p14:creationId xmlns:p14="http://schemas.microsoft.com/office/powerpoint/2010/main" val="235734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CFBB119-96FC-0D8B-5A19-4A3E017DAB26}"/>
              </a:ext>
            </a:extLst>
          </p:cNvPr>
          <p:cNvSpPr txBox="1"/>
          <p:nvPr/>
        </p:nvSpPr>
        <p:spPr>
          <a:xfrm>
            <a:off x="237213" y="837537"/>
            <a:ext cx="12038273" cy="72943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Non-linear and Pooling Layer</a:t>
            </a:r>
          </a:p>
          <a:p>
            <a:pPr marL="285750" indent="-285750">
              <a:buFont typeface="Arial"/>
              <a:buChar char="•"/>
            </a:pPr>
            <a:r>
              <a:rPr lang="en-US" dirty="0">
                <a:ea typeface="+mn-lt"/>
                <a:cs typeface="+mn-lt"/>
              </a:rPr>
              <a:t>Non-linear layer (ReLU) follows the convolution layer where an activation function is applied to the feature maps to increase non-linearity</a:t>
            </a:r>
            <a:endParaRPr lang="en-US" dirty="0"/>
          </a:p>
          <a:p>
            <a:pPr marL="285750" indent="-285750">
              <a:buFont typeface="Arial"/>
              <a:buChar char="•"/>
            </a:pPr>
            <a:r>
              <a:rPr lang="en-US" dirty="0">
                <a:ea typeface="+mn-lt"/>
                <a:cs typeface="+mn-lt"/>
              </a:rPr>
              <a:t>ReLU removes negative values and increases accuracy of the image</a:t>
            </a:r>
            <a:endParaRPr lang="en-US" dirty="0"/>
          </a:p>
          <a:p>
            <a:pPr marL="285750" indent="-285750">
              <a:buFont typeface="Arial"/>
              <a:buChar char="•"/>
            </a:pPr>
            <a:r>
              <a:rPr lang="en-US" dirty="0">
                <a:ea typeface="+mn-lt"/>
                <a:cs typeface="+mn-lt"/>
              </a:rPr>
              <a:t>Pooling layer helps create several images of the same object so that the network can recognize the image, whatever its size or location</a:t>
            </a:r>
            <a:endParaRPr lang="en-US" dirty="0"/>
          </a:p>
          <a:p>
            <a:pPr marL="285750" indent="-285750">
              <a:buFont typeface="Arial"/>
              <a:buChar char="•"/>
            </a:pPr>
            <a:r>
              <a:rPr lang="en-US" dirty="0">
                <a:ea typeface="+mn-lt"/>
                <a:cs typeface="+mn-lt"/>
              </a:rPr>
              <a:t>Pooling works with the image's measurements to progressively reduce the size of the input image so that objects in the image can be spotted and identified wherever they are located</a:t>
            </a:r>
            <a:endParaRPr lang="en-US" dirty="0"/>
          </a:p>
          <a:p>
            <a:pPr marL="285750" indent="-285750">
              <a:buFont typeface="Arial"/>
              <a:buChar char="•"/>
            </a:pPr>
            <a:r>
              <a:rPr lang="en-US" dirty="0">
                <a:ea typeface="+mn-lt"/>
                <a:cs typeface="+mn-lt"/>
              </a:rPr>
              <a:t>Max pooling is the most common example, where the image is divided into a series of non-overlapping areas, and the maximum value in each area is identified to exclude all extra information</a:t>
            </a:r>
            <a:endParaRPr lang="en-US" dirty="0"/>
          </a:p>
          <a:p>
            <a:endParaRPr lang="en-US" dirty="0">
              <a:ea typeface="+mn-lt"/>
              <a:cs typeface="+mn-lt"/>
            </a:endParaRPr>
          </a:p>
          <a:p>
            <a:pPr marL="285750" indent="-285750">
              <a:buFont typeface="Arial"/>
              <a:buChar char="•"/>
            </a:pPr>
            <a:endParaRPr lang="en-US" dirty="0"/>
          </a:p>
          <a:p>
            <a:r>
              <a:rPr lang="en-US" dirty="0">
                <a:ea typeface="+mn-lt"/>
                <a:cs typeface="+mn-lt"/>
              </a:rPr>
              <a:t>Fully Connected Layer</a:t>
            </a:r>
            <a:endParaRPr lang="en-US" dirty="0"/>
          </a:p>
          <a:p>
            <a:pPr marL="285750" indent="-285750">
              <a:buFont typeface="Arial"/>
              <a:buChar char="•"/>
            </a:pPr>
            <a:r>
              <a:rPr lang="en-US" dirty="0">
                <a:ea typeface="+mn-lt"/>
                <a:cs typeface="+mn-lt"/>
              </a:rPr>
              <a:t>Artificial neural network is added to use CNN</a:t>
            </a:r>
            <a:endParaRPr lang="en-US" dirty="0"/>
          </a:p>
          <a:p>
            <a:pPr marL="285750" indent="-285750">
              <a:buFont typeface="Arial"/>
              <a:buChar char="•"/>
            </a:pPr>
            <a:r>
              <a:rPr lang="en-US" dirty="0">
                <a:ea typeface="+mn-lt"/>
                <a:cs typeface="+mn-lt"/>
              </a:rPr>
              <a:t>This network combines different features and helps predict image classes with greater accuracy</a:t>
            </a:r>
            <a:endParaRPr lang="en-US" dirty="0"/>
          </a:p>
          <a:p>
            <a:pPr marL="285750" indent="-285750">
              <a:buFont typeface="Arial"/>
              <a:buChar char="•"/>
            </a:pPr>
            <a:r>
              <a:rPr lang="en-US" dirty="0">
                <a:ea typeface="+mn-lt"/>
                <a:cs typeface="+mn-lt"/>
              </a:rPr>
              <a:t>Gradient of error function is calculated concerning the neural network's weight</a:t>
            </a:r>
            <a:endParaRPr lang="en-US" dirty="0"/>
          </a:p>
          <a:p>
            <a:pPr marL="285750" indent="-285750">
              <a:buFont typeface="Arial"/>
              <a:buChar char="•"/>
            </a:pPr>
            <a:r>
              <a:rPr lang="en-US" dirty="0">
                <a:ea typeface="+mn-lt"/>
                <a:cs typeface="+mn-lt"/>
              </a:rPr>
              <a:t>Weights and feature detectors are adjusted to optimize performance, and this process is repeated repeatedly</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665966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CFBB119-96FC-0D8B-5A19-4A3E017DAB26}"/>
              </a:ext>
            </a:extLst>
          </p:cNvPr>
          <p:cNvSpPr txBox="1"/>
          <p:nvPr/>
        </p:nvSpPr>
        <p:spPr>
          <a:xfrm>
            <a:off x="210709" y="121920"/>
            <a:ext cx="12038273" cy="97872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Training and Optimization</a:t>
            </a:r>
            <a:endParaRPr lang="en-US" dirty="0"/>
          </a:p>
          <a:p>
            <a:pPr marL="285750" indent="-285750">
              <a:buFont typeface="Arial"/>
              <a:buChar char="•"/>
            </a:pPr>
            <a:r>
              <a:rPr lang="en-US" dirty="0">
                <a:ea typeface="+mn-lt"/>
                <a:cs typeface="+mn-lt"/>
              </a:rPr>
              <a:t>The output from the fully connected layer is passed through a </a:t>
            </a:r>
            <a:r>
              <a:rPr lang="en-US" dirty="0" err="1">
                <a:ea typeface="+mn-lt"/>
                <a:cs typeface="+mn-lt"/>
              </a:rPr>
              <a:t>softmax</a:t>
            </a:r>
            <a:r>
              <a:rPr lang="en-US" dirty="0">
                <a:ea typeface="+mn-lt"/>
                <a:cs typeface="+mn-lt"/>
              </a:rPr>
              <a:t> activation function to get the probabilities for each class</a:t>
            </a:r>
            <a:endParaRPr lang="en-US" dirty="0"/>
          </a:p>
          <a:p>
            <a:pPr marL="285750" indent="-285750">
              <a:buFont typeface="Arial"/>
              <a:buChar char="•"/>
            </a:pPr>
            <a:r>
              <a:rPr lang="en-US" dirty="0">
                <a:ea typeface="+mn-lt"/>
                <a:cs typeface="+mn-lt"/>
              </a:rPr>
              <a:t>The model's prediction is then compared to the actual label, and the error is calculated using a loss function such as cross-entropy loss</a:t>
            </a:r>
            <a:endParaRPr lang="en-US" dirty="0"/>
          </a:p>
          <a:p>
            <a:pPr marL="285750" indent="-285750">
              <a:buFont typeface="Arial"/>
              <a:buChar char="•"/>
            </a:pPr>
            <a:r>
              <a:rPr lang="en-US" dirty="0">
                <a:ea typeface="+mn-lt"/>
                <a:cs typeface="+mn-lt"/>
              </a:rPr>
              <a:t>The goal is to minimize the error between the model's prediction and the actual label by adjusting the weights and biases in the neural network</a:t>
            </a:r>
            <a:endParaRPr lang="en-US" dirty="0"/>
          </a:p>
          <a:p>
            <a:pPr marL="285750" indent="-285750">
              <a:buFont typeface="Arial"/>
              <a:buChar char="•"/>
            </a:pPr>
            <a:r>
              <a:rPr lang="en-US" dirty="0">
                <a:ea typeface="+mn-lt"/>
                <a:cs typeface="+mn-lt"/>
              </a:rPr>
              <a:t>This is done through a process called backpropagation, where the gradient of the loss function with respect to the weights and biases is calculated</a:t>
            </a:r>
            <a:endParaRPr lang="en-US" dirty="0"/>
          </a:p>
          <a:p>
            <a:pPr marL="285750" indent="-285750">
              <a:buFont typeface="Arial"/>
              <a:buChar char="•"/>
            </a:pPr>
            <a:r>
              <a:rPr lang="en-US" dirty="0">
                <a:ea typeface="+mn-lt"/>
                <a:cs typeface="+mn-lt"/>
              </a:rPr>
              <a:t>The weights and biases are then updated using an optimization algorithm such as stochastic gradient descent (SGD)</a:t>
            </a:r>
            <a:endParaRPr lang="en-US" dirty="0"/>
          </a:p>
          <a:p>
            <a:pPr marL="285750" indent="-285750">
              <a:buFont typeface="Arial"/>
              <a:buChar char="•"/>
            </a:pPr>
            <a:r>
              <a:rPr lang="en-US" dirty="0">
                <a:ea typeface="+mn-lt"/>
                <a:cs typeface="+mn-lt"/>
              </a:rPr>
              <a:t>The process of forward propagation (feeding data through the network) and backpropagation (calculating gradients and updating weights) is repeated for a number of epochs until the model converges and achieves good accuracy on the training set</a:t>
            </a:r>
            <a:endParaRPr lang="en-US" dirty="0"/>
          </a:p>
          <a:p>
            <a:pPr marL="285750" indent="-285750">
              <a:buFont typeface="Arial"/>
              <a:buChar char="•"/>
            </a:pPr>
            <a:r>
              <a:rPr lang="en-US" dirty="0">
                <a:ea typeface="+mn-lt"/>
                <a:cs typeface="+mn-lt"/>
              </a:rPr>
              <a:t>The model is then evaluated on a separate test set to measure its generalization performance and ensure that it is not overfitting to the training data</a:t>
            </a:r>
            <a:endParaRPr lang="en-US" dirty="0"/>
          </a:p>
          <a:p>
            <a:pPr marL="285750" indent="-285750">
              <a:buFont typeface="Arial"/>
              <a:buChar char="•"/>
            </a:pPr>
            <a:endParaRPr lang="en-US" dirty="0"/>
          </a:p>
          <a:p>
            <a:r>
              <a:rPr lang="en-US" dirty="0">
                <a:ea typeface="+mn-lt"/>
                <a:cs typeface="+mn-lt"/>
              </a:rPr>
              <a:t>Conclusion</a:t>
            </a:r>
          </a:p>
          <a:p>
            <a:pPr marL="285750" indent="-285750">
              <a:buFont typeface="Arial"/>
              <a:buChar char="•"/>
            </a:pPr>
            <a:r>
              <a:rPr lang="en-US" dirty="0">
                <a:ea typeface="+mn-lt"/>
                <a:cs typeface="+mn-lt"/>
              </a:rPr>
              <a:t>Convolutional neural networks (CNNs) are powerful deep learning models for image classification</a:t>
            </a:r>
          </a:p>
          <a:p>
            <a:pPr marL="285750" indent="-285750">
              <a:buFont typeface="Arial"/>
              <a:buChar char="•"/>
            </a:pPr>
            <a:r>
              <a:rPr lang="en-US" dirty="0">
                <a:ea typeface="+mn-lt"/>
                <a:cs typeface="+mn-lt"/>
              </a:rPr>
              <a:t>They work by using convolutional layers to extract features from the input image, non-linear layers to increase non-linearity, pooling layers to reduce the size of the feature maps, and fully connected layers to make the final prediction</a:t>
            </a:r>
          </a:p>
          <a:p>
            <a:pPr marL="285750" indent="-285750">
              <a:buFont typeface="Arial"/>
              <a:buChar char="•"/>
            </a:pPr>
            <a:r>
              <a:rPr lang="en-US" dirty="0">
                <a:ea typeface="+mn-lt"/>
                <a:cs typeface="+mn-lt"/>
              </a:rPr>
              <a:t>Training and optimization involve minimizing the error between the model's prediction and the actual label by adjusting the weights and biases using backpropagation and an optimization algorithm</a:t>
            </a:r>
          </a:p>
          <a:p>
            <a:pPr marL="285750" indent="-285750">
              <a:buFont typeface="Arial"/>
              <a:buChar char="•"/>
            </a:pPr>
            <a:r>
              <a:rPr lang="en-US" dirty="0">
                <a:ea typeface="+mn-lt"/>
                <a:cs typeface="+mn-lt"/>
              </a:rPr>
              <a:t>CNNs have achieved state-of-the-art results on a wide range of image classification tasks and are widely used in industry and research.</a:t>
            </a:r>
          </a:p>
          <a:p>
            <a:pPr>
              <a:buFont typeface="Arial"/>
            </a:pP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022480547"/>
      </p:ext>
    </p:extLst>
  </p:cSld>
  <p:clrMapOvr>
    <a:masterClrMapping/>
  </p:clrMapOvr>
</p:sld>
</file>

<file path=ppt/theme/theme1.xml><?xml version="1.0" encoding="utf-8"?>
<a:theme xmlns:a="http://schemas.openxmlformats.org/drawingml/2006/main" name="PortalVTI">
  <a:themeElements>
    <a:clrScheme name="AnalogousFromDarkSeedLeftStep">
      <a:dk1>
        <a:srgbClr val="000000"/>
      </a:dk1>
      <a:lt1>
        <a:srgbClr val="FFFFFF"/>
      </a:lt1>
      <a:dk2>
        <a:srgbClr val="1B302A"/>
      </a:dk2>
      <a:lt2>
        <a:srgbClr val="F3F3F0"/>
      </a:lt2>
      <a:accent1>
        <a:srgbClr val="4345D5"/>
      </a:accent1>
      <a:accent2>
        <a:srgbClr val="2B6BC2"/>
      </a:accent2>
      <a:accent3>
        <a:srgbClr val="3CBCD3"/>
      </a:accent3>
      <a:accent4>
        <a:srgbClr val="2BC29A"/>
      </a:accent4>
      <a:accent5>
        <a:srgbClr val="38C565"/>
      </a:accent5>
      <a:accent6>
        <a:srgbClr val="39C22B"/>
      </a:accent6>
      <a:hlink>
        <a:srgbClr val="359F68"/>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PortalVTI</vt:lpstr>
      <vt:lpstr>AIDI1012 - 23W AI ROBOTICS AND AUTOMATION  ASSIGNMENT 4</vt:lpstr>
      <vt:lpstr>Explain about steps to Launch the container and issues to run the ROS or GAZEBO container </vt:lpstr>
      <vt:lpstr>Download the container</vt:lpstr>
      <vt:lpstr>Launch the container</vt:lpstr>
      <vt:lpstr>ISSUES TO RUN THE ROS OR GAZEBO CONTAINER</vt:lpstr>
      <vt:lpstr>Explain the CNN algorithm </vt:lpstr>
      <vt:lpstr>PowerPoint Presentation</vt:lpstr>
      <vt:lpstr>PowerPoint Presentation</vt:lpstr>
      <vt:lpstr>PowerPoint Presentation</vt:lpstr>
      <vt:lpstr>Data collection and training </vt:lpstr>
      <vt:lpstr>Data collecting</vt:lpstr>
      <vt:lpstr>Collected training data</vt:lpstr>
      <vt:lpstr>Training data examples</vt:lpstr>
      <vt:lpstr>training</vt:lpstr>
      <vt:lpstr>Training results</vt:lpstr>
      <vt:lpstr>Running model with the model file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Cheuk Ying Iu</dc:creator>
  <cp:revision>87</cp:revision>
  <dcterms:created xsi:type="dcterms:W3CDTF">2023-03-31T18:47:36Z</dcterms:created>
  <dcterms:modified xsi:type="dcterms:W3CDTF">2023-04-14T06:30:29Z</dcterms:modified>
</cp:coreProperties>
</file>

<file path=docProps/thumbnail.jpeg>
</file>